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5"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Abril Fatface" panose="02000503000000020003" pitchFamily="2" charset="0"/>
      <p:regular r:id="rId37"/>
    </p:embeddedFont>
    <p:embeddedFont>
      <p:font typeface="Bebas Neue" panose="020B0606020202050201" pitchFamily="34" charset="0"/>
      <p:regular r:id="rId38"/>
    </p:embeddedFont>
    <p:embeddedFont>
      <p:font typeface="Open Sans" panose="020B0606030504020204" pitchFamily="34" charset="0"/>
      <p:regular r:id="rId39"/>
    </p:embeddedFont>
    <p:embeddedFont>
      <p:font typeface="Roboto" panose="02000000000000000000" pitchFamily="2" charset="0"/>
      <p:regular r:id="rId40"/>
      <p:bold r:id="rId41"/>
      <p:italic r:id="rId42"/>
      <p:boldItalic r:id="rId43"/>
    </p:embeddedFont>
    <p:embeddedFont>
      <p:font typeface="Urbanist"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B52E0B-21D9-4234-909F-BDE32FA7DD19}">
  <a:tblStyle styleId="{B3B52E0B-21D9-4234-909F-BDE32FA7DD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4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o Han Cheong" userId="3443d030731b7a5e" providerId="LiveId" clId="{CA095CCB-3CA8-416F-AFC9-F842E91AEC2F}"/>
    <pc:docChg chg="delSld delMainMaster">
      <pc:chgData name="Hao Han Cheong" userId="3443d030731b7a5e" providerId="LiveId" clId="{CA095CCB-3CA8-416F-AFC9-F842E91AEC2F}" dt="2022-08-15T00:23:58.070" v="0" actId="47"/>
      <pc:docMkLst>
        <pc:docMk/>
      </pc:docMkLst>
      <pc:sldChg chg="del">
        <pc:chgData name="Hao Han Cheong" userId="3443d030731b7a5e" providerId="LiveId" clId="{CA095CCB-3CA8-416F-AFC9-F842E91AEC2F}" dt="2022-08-15T00:23:58.070" v="0" actId="47"/>
        <pc:sldMkLst>
          <pc:docMk/>
          <pc:sldMk cId="0" sldId="290"/>
        </pc:sldMkLst>
      </pc:sldChg>
      <pc:sldChg chg="del">
        <pc:chgData name="Hao Han Cheong" userId="3443d030731b7a5e" providerId="LiveId" clId="{CA095CCB-3CA8-416F-AFC9-F842E91AEC2F}" dt="2022-08-15T00:23:58.070" v="0" actId="47"/>
        <pc:sldMkLst>
          <pc:docMk/>
          <pc:sldMk cId="0" sldId="291"/>
        </pc:sldMkLst>
      </pc:sldChg>
      <pc:sldChg chg="del">
        <pc:chgData name="Hao Han Cheong" userId="3443d030731b7a5e" providerId="LiveId" clId="{CA095CCB-3CA8-416F-AFC9-F842E91AEC2F}" dt="2022-08-15T00:23:58.070" v="0" actId="47"/>
        <pc:sldMkLst>
          <pc:docMk/>
          <pc:sldMk cId="0" sldId="292"/>
        </pc:sldMkLst>
      </pc:sldChg>
      <pc:sldChg chg="del">
        <pc:chgData name="Hao Han Cheong" userId="3443d030731b7a5e" providerId="LiveId" clId="{CA095CCB-3CA8-416F-AFC9-F842E91AEC2F}" dt="2022-08-15T00:23:58.070" v="0" actId="47"/>
        <pc:sldMkLst>
          <pc:docMk/>
          <pc:sldMk cId="0" sldId="293"/>
        </pc:sldMkLst>
      </pc:sldChg>
      <pc:sldChg chg="del">
        <pc:chgData name="Hao Han Cheong" userId="3443d030731b7a5e" providerId="LiveId" clId="{CA095CCB-3CA8-416F-AFC9-F842E91AEC2F}" dt="2022-08-15T00:23:58.070" v="0" actId="47"/>
        <pc:sldMkLst>
          <pc:docMk/>
          <pc:sldMk cId="0" sldId="294"/>
        </pc:sldMkLst>
      </pc:sldChg>
      <pc:sldChg chg="del">
        <pc:chgData name="Hao Han Cheong" userId="3443d030731b7a5e" providerId="LiveId" clId="{CA095CCB-3CA8-416F-AFC9-F842E91AEC2F}" dt="2022-08-15T00:23:58.070" v="0" actId="47"/>
        <pc:sldMkLst>
          <pc:docMk/>
          <pc:sldMk cId="0" sldId="295"/>
        </pc:sldMkLst>
      </pc:sldChg>
      <pc:sldChg chg="del">
        <pc:chgData name="Hao Han Cheong" userId="3443d030731b7a5e" providerId="LiveId" clId="{CA095CCB-3CA8-416F-AFC9-F842E91AEC2F}" dt="2022-08-15T00:23:58.070" v="0" actId="47"/>
        <pc:sldMkLst>
          <pc:docMk/>
          <pc:sldMk cId="0" sldId="296"/>
        </pc:sldMkLst>
      </pc:sldChg>
      <pc:sldChg chg="del">
        <pc:chgData name="Hao Han Cheong" userId="3443d030731b7a5e" providerId="LiveId" clId="{CA095CCB-3CA8-416F-AFC9-F842E91AEC2F}" dt="2022-08-15T00:23:58.070" v="0" actId="47"/>
        <pc:sldMkLst>
          <pc:docMk/>
          <pc:sldMk cId="0" sldId="297"/>
        </pc:sldMkLst>
      </pc:sldChg>
      <pc:sldChg chg="del">
        <pc:chgData name="Hao Han Cheong" userId="3443d030731b7a5e" providerId="LiveId" clId="{CA095CCB-3CA8-416F-AFC9-F842E91AEC2F}" dt="2022-08-15T00:23:58.070" v="0" actId="47"/>
        <pc:sldMkLst>
          <pc:docMk/>
          <pc:sldMk cId="0" sldId="298"/>
        </pc:sldMkLst>
      </pc:sldChg>
      <pc:sldChg chg="del">
        <pc:chgData name="Hao Han Cheong" userId="3443d030731b7a5e" providerId="LiveId" clId="{CA095CCB-3CA8-416F-AFC9-F842E91AEC2F}" dt="2022-08-15T00:23:58.070" v="0" actId="47"/>
        <pc:sldMkLst>
          <pc:docMk/>
          <pc:sldMk cId="0" sldId="299"/>
        </pc:sldMkLst>
      </pc:sldChg>
      <pc:sldChg chg="del">
        <pc:chgData name="Hao Han Cheong" userId="3443d030731b7a5e" providerId="LiveId" clId="{CA095CCB-3CA8-416F-AFC9-F842E91AEC2F}" dt="2022-08-15T00:23:58.070" v="0" actId="47"/>
        <pc:sldMkLst>
          <pc:docMk/>
          <pc:sldMk cId="0" sldId="300"/>
        </pc:sldMkLst>
      </pc:sldChg>
      <pc:sldChg chg="del">
        <pc:chgData name="Hao Han Cheong" userId="3443d030731b7a5e" providerId="LiveId" clId="{CA095CCB-3CA8-416F-AFC9-F842E91AEC2F}" dt="2022-08-15T00:23:58.070" v="0" actId="47"/>
        <pc:sldMkLst>
          <pc:docMk/>
          <pc:sldMk cId="0" sldId="301"/>
        </pc:sldMkLst>
      </pc:sldChg>
      <pc:sldChg chg="del">
        <pc:chgData name="Hao Han Cheong" userId="3443d030731b7a5e" providerId="LiveId" clId="{CA095CCB-3CA8-416F-AFC9-F842E91AEC2F}" dt="2022-08-15T00:23:58.070" v="0" actId="47"/>
        <pc:sldMkLst>
          <pc:docMk/>
          <pc:sldMk cId="0" sldId="302"/>
        </pc:sldMkLst>
      </pc:sldChg>
      <pc:sldChg chg="del">
        <pc:chgData name="Hao Han Cheong" userId="3443d030731b7a5e" providerId="LiveId" clId="{CA095CCB-3CA8-416F-AFC9-F842E91AEC2F}" dt="2022-08-15T00:23:58.070" v="0" actId="47"/>
        <pc:sldMkLst>
          <pc:docMk/>
          <pc:sldMk cId="0" sldId="303"/>
        </pc:sldMkLst>
      </pc:sldChg>
      <pc:sldChg chg="del">
        <pc:chgData name="Hao Han Cheong" userId="3443d030731b7a5e" providerId="LiveId" clId="{CA095CCB-3CA8-416F-AFC9-F842E91AEC2F}" dt="2022-08-15T00:23:58.070" v="0" actId="47"/>
        <pc:sldMkLst>
          <pc:docMk/>
          <pc:sldMk cId="0" sldId="304"/>
        </pc:sldMkLst>
      </pc:sldChg>
      <pc:sldChg chg="del">
        <pc:chgData name="Hao Han Cheong" userId="3443d030731b7a5e" providerId="LiveId" clId="{CA095CCB-3CA8-416F-AFC9-F842E91AEC2F}" dt="2022-08-15T00:23:58.070" v="0" actId="47"/>
        <pc:sldMkLst>
          <pc:docMk/>
          <pc:sldMk cId="0" sldId="305"/>
        </pc:sldMkLst>
      </pc:sldChg>
      <pc:sldChg chg="del">
        <pc:chgData name="Hao Han Cheong" userId="3443d030731b7a5e" providerId="LiveId" clId="{CA095CCB-3CA8-416F-AFC9-F842E91AEC2F}" dt="2022-08-15T00:23:58.070" v="0" actId="47"/>
        <pc:sldMkLst>
          <pc:docMk/>
          <pc:sldMk cId="0" sldId="306"/>
        </pc:sldMkLst>
      </pc:sldChg>
      <pc:sldChg chg="del">
        <pc:chgData name="Hao Han Cheong" userId="3443d030731b7a5e" providerId="LiveId" clId="{CA095CCB-3CA8-416F-AFC9-F842E91AEC2F}" dt="2022-08-15T00:23:58.070" v="0" actId="47"/>
        <pc:sldMkLst>
          <pc:docMk/>
          <pc:sldMk cId="0" sldId="307"/>
        </pc:sldMkLst>
      </pc:sldChg>
      <pc:sldChg chg="del">
        <pc:chgData name="Hao Han Cheong" userId="3443d030731b7a5e" providerId="LiveId" clId="{CA095CCB-3CA8-416F-AFC9-F842E91AEC2F}" dt="2022-08-15T00:23:58.070" v="0" actId="47"/>
        <pc:sldMkLst>
          <pc:docMk/>
          <pc:sldMk cId="0" sldId="308"/>
        </pc:sldMkLst>
      </pc:sldChg>
      <pc:sldChg chg="del">
        <pc:chgData name="Hao Han Cheong" userId="3443d030731b7a5e" providerId="LiveId" clId="{CA095CCB-3CA8-416F-AFC9-F842E91AEC2F}" dt="2022-08-15T00:23:58.070" v="0" actId="47"/>
        <pc:sldMkLst>
          <pc:docMk/>
          <pc:sldMk cId="0" sldId="309"/>
        </pc:sldMkLst>
      </pc:sldChg>
      <pc:sldChg chg="del">
        <pc:chgData name="Hao Han Cheong" userId="3443d030731b7a5e" providerId="LiveId" clId="{CA095CCB-3CA8-416F-AFC9-F842E91AEC2F}" dt="2022-08-15T00:23:58.070" v="0" actId="47"/>
        <pc:sldMkLst>
          <pc:docMk/>
          <pc:sldMk cId="0" sldId="310"/>
        </pc:sldMkLst>
      </pc:sldChg>
      <pc:sldChg chg="del">
        <pc:chgData name="Hao Han Cheong" userId="3443d030731b7a5e" providerId="LiveId" clId="{CA095CCB-3CA8-416F-AFC9-F842E91AEC2F}" dt="2022-08-15T00:23:58.070" v="0" actId="47"/>
        <pc:sldMkLst>
          <pc:docMk/>
          <pc:sldMk cId="0" sldId="311"/>
        </pc:sldMkLst>
      </pc:sldChg>
      <pc:sldChg chg="del">
        <pc:chgData name="Hao Han Cheong" userId="3443d030731b7a5e" providerId="LiveId" clId="{CA095CCB-3CA8-416F-AFC9-F842E91AEC2F}" dt="2022-08-15T00:23:58.070" v="0" actId="47"/>
        <pc:sldMkLst>
          <pc:docMk/>
          <pc:sldMk cId="0" sldId="312"/>
        </pc:sldMkLst>
      </pc:sldChg>
      <pc:sldChg chg="del">
        <pc:chgData name="Hao Han Cheong" userId="3443d030731b7a5e" providerId="LiveId" clId="{CA095CCB-3CA8-416F-AFC9-F842E91AEC2F}" dt="2022-08-15T00:23:58.070" v="0" actId="47"/>
        <pc:sldMkLst>
          <pc:docMk/>
          <pc:sldMk cId="0" sldId="313"/>
        </pc:sldMkLst>
      </pc:sldChg>
      <pc:sldChg chg="del">
        <pc:chgData name="Hao Han Cheong" userId="3443d030731b7a5e" providerId="LiveId" clId="{CA095CCB-3CA8-416F-AFC9-F842E91AEC2F}" dt="2022-08-15T00:23:58.070" v="0" actId="47"/>
        <pc:sldMkLst>
          <pc:docMk/>
          <pc:sldMk cId="0" sldId="314"/>
        </pc:sldMkLst>
      </pc:sldChg>
      <pc:sldChg chg="del">
        <pc:chgData name="Hao Han Cheong" userId="3443d030731b7a5e" providerId="LiveId" clId="{CA095CCB-3CA8-416F-AFC9-F842E91AEC2F}" dt="2022-08-15T00:23:58.070" v="0" actId="47"/>
        <pc:sldMkLst>
          <pc:docMk/>
          <pc:sldMk cId="0" sldId="315"/>
        </pc:sldMkLst>
      </pc:sldChg>
      <pc:sldChg chg="del">
        <pc:chgData name="Hao Han Cheong" userId="3443d030731b7a5e" providerId="LiveId" clId="{CA095CCB-3CA8-416F-AFC9-F842E91AEC2F}" dt="2022-08-15T00:23:58.070" v="0" actId="47"/>
        <pc:sldMkLst>
          <pc:docMk/>
          <pc:sldMk cId="0" sldId="316"/>
        </pc:sldMkLst>
      </pc:sldChg>
      <pc:sldChg chg="del">
        <pc:chgData name="Hao Han Cheong" userId="3443d030731b7a5e" providerId="LiveId" clId="{CA095CCB-3CA8-416F-AFC9-F842E91AEC2F}" dt="2022-08-15T00:23:58.070" v="0" actId="47"/>
        <pc:sldMkLst>
          <pc:docMk/>
          <pc:sldMk cId="0" sldId="317"/>
        </pc:sldMkLst>
      </pc:sldChg>
      <pc:sldChg chg="del">
        <pc:chgData name="Hao Han Cheong" userId="3443d030731b7a5e" providerId="LiveId" clId="{CA095CCB-3CA8-416F-AFC9-F842E91AEC2F}" dt="2022-08-15T00:23:58.070" v="0" actId="47"/>
        <pc:sldMkLst>
          <pc:docMk/>
          <pc:sldMk cId="0" sldId="318"/>
        </pc:sldMkLst>
      </pc:sldChg>
      <pc:sldChg chg="del">
        <pc:chgData name="Hao Han Cheong" userId="3443d030731b7a5e" providerId="LiveId" clId="{CA095CCB-3CA8-416F-AFC9-F842E91AEC2F}" dt="2022-08-15T00:23:58.070" v="0" actId="47"/>
        <pc:sldMkLst>
          <pc:docMk/>
          <pc:sldMk cId="0" sldId="319"/>
        </pc:sldMkLst>
      </pc:sldChg>
      <pc:sldChg chg="del">
        <pc:chgData name="Hao Han Cheong" userId="3443d030731b7a5e" providerId="LiveId" clId="{CA095CCB-3CA8-416F-AFC9-F842E91AEC2F}" dt="2022-08-15T00:23:58.070" v="0" actId="47"/>
        <pc:sldMkLst>
          <pc:docMk/>
          <pc:sldMk cId="0" sldId="320"/>
        </pc:sldMkLst>
      </pc:sldChg>
      <pc:sldChg chg="del">
        <pc:chgData name="Hao Han Cheong" userId="3443d030731b7a5e" providerId="LiveId" clId="{CA095CCB-3CA8-416F-AFC9-F842E91AEC2F}" dt="2022-08-15T00:23:58.070" v="0" actId="47"/>
        <pc:sldMkLst>
          <pc:docMk/>
          <pc:sldMk cId="0" sldId="321"/>
        </pc:sldMkLst>
      </pc:sldChg>
      <pc:sldChg chg="del">
        <pc:chgData name="Hao Han Cheong" userId="3443d030731b7a5e" providerId="LiveId" clId="{CA095CCB-3CA8-416F-AFC9-F842E91AEC2F}" dt="2022-08-15T00:23:58.070" v="0" actId="47"/>
        <pc:sldMkLst>
          <pc:docMk/>
          <pc:sldMk cId="0" sldId="322"/>
        </pc:sldMkLst>
      </pc:sldChg>
      <pc:sldChg chg="del">
        <pc:chgData name="Hao Han Cheong" userId="3443d030731b7a5e" providerId="LiveId" clId="{CA095CCB-3CA8-416F-AFC9-F842E91AEC2F}" dt="2022-08-15T00:23:58.070" v="0" actId="47"/>
        <pc:sldMkLst>
          <pc:docMk/>
          <pc:sldMk cId="0" sldId="323"/>
        </pc:sldMkLst>
      </pc:sldChg>
      <pc:sldChg chg="del">
        <pc:chgData name="Hao Han Cheong" userId="3443d030731b7a5e" providerId="LiveId" clId="{CA095CCB-3CA8-416F-AFC9-F842E91AEC2F}" dt="2022-08-15T00:23:58.070" v="0" actId="47"/>
        <pc:sldMkLst>
          <pc:docMk/>
          <pc:sldMk cId="0" sldId="324"/>
        </pc:sldMkLst>
      </pc:sldChg>
      <pc:sldChg chg="del">
        <pc:chgData name="Hao Han Cheong" userId="3443d030731b7a5e" providerId="LiveId" clId="{CA095CCB-3CA8-416F-AFC9-F842E91AEC2F}" dt="2022-08-15T00:23:58.070" v="0" actId="47"/>
        <pc:sldMkLst>
          <pc:docMk/>
          <pc:sldMk cId="0" sldId="325"/>
        </pc:sldMkLst>
      </pc:sldChg>
      <pc:sldChg chg="del">
        <pc:chgData name="Hao Han Cheong" userId="3443d030731b7a5e" providerId="LiveId" clId="{CA095CCB-3CA8-416F-AFC9-F842E91AEC2F}" dt="2022-08-15T00:23:58.070" v="0" actId="47"/>
        <pc:sldMkLst>
          <pc:docMk/>
          <pc:sldMk cId="0" sldId="326"/>
        </pc:sldMkLst>
      </pc:sldChg>
      <pc:sldChg chg="del">
        <pc:chgData name="Hao Han Cheong" userId="3443d030731b7a5e" providerId="LiveId" clId="{CA095CCB-3CA8-416F-AFC9-F842E91AEC2F}" dt="2022-08-15T00:23:58.070" v="0" actId="47"/>
        <pc:sldMkLst>
          <pc:docMk/>
          <pc:sldMk cId="0" sldId="327"/>
        </pc:sldMkLst>
      </pc:sldChg>
      <pc:sldChg chg="del">
        <pc:chgData name="Hao Han Cheong" userId="3443d030731b7a5e" providerId="LiveId" clId="{CA095CCB-3CA8-416F-AFC9-F842E91AEC2F}" dt="2022-08-15T00:23:58.070" v="0" actId="47"/>
        <pc:sldMkLst>
          <pc:docMk/>
          <pc:sldMk cId="0" sldId="328"/>
        </pc:sldMkLst>
      </pc:sldChg>
      <pc:sldChg chg="del">
        <pc:chgData name="Hao Han Cheong" userId="3443d030731b7a5e" providerId="LiveId" clId="{CA095CCB-3CA8-416F-AFC9-F842E91AEC2F}" dt="2022-08-15T00:23:58.070" v="0" actId="47"/>
        <pc:sldMkLst>
          <pc:docMk/>
          <pc:sldMk cId="0" sldId="329"/>
        </pc:sldMkLst>
      </pc:sldChg>
      <pc:sldChg chg="del">
        <pc:chgData name="Hao Han Cheong" userId="3443d030731b7a5e" providerId="LiveId" clId="{CA095CCB-3CA8-416F-AFC9-F842E91AEC2F}" dt="2022-08-15T00:23:58.070" v="0" actId="47"/>
        <pc:sldMkLst>
          <pc:docMk/>
          <pc:sldMk cId="0" sldId="330"/>
        </pc:sldMkLst>
      </pc:sldChg>
      <pc:sldChg chg="del">
        <pc:chgData name="Hao Han Cheong" userId="3443d030731b7a5e" providerId="LiveId" clId="{CA095CCB-3CA8-416F-AFC9-F842E91AEC2F}" dt="2022-08-15T00:23:58.070" v="0" actId="47"/>
        <pc:sldMkLst>
          <pc:docMk/>
          <pc:sldMk cId="0" sldId="331"/>
        </pc:sldMkLst>
      </pc:sldChg>
      <pc:sldChg chg="del">
        <pc:chgData name="Hao Han Cheong" userId="3443d030731b7a5e" providerId="LiveId" clId="{CA095CCB-3CA8-416F-AFC9-F842E91AEC2F}" dt="2022-08-15T00:23:58.070" v="0" actId="47"/>
        <pc:sldMkLst>
          <pc:docMk/>
          <pc:sldMk cId="0" sldId="332"/>
        </pc:sldMkLst>
      </pc:sldChg>
      <pc:sldChg chg="del">
        <pc:chgData name="Hao Han Cheong" userId="3443d030731b7a5e" providerId="LiveId" clId="{CA095CCB-3CA8-416F-AFC9-F842E91AEC2F}" dt="2022-08-15T00:23:58.070" v="0" actId="47"/>
        <pc:sldMkLst>
          <pc:docMk/>
          <pc:sldMk cId="0" sldId="333"/>
        </pc:sldMkLst>
      </pc:sldChg>
      <pc:sldChg chg="del">
        <pc:chgData name="Hao Han Cheong" userId="3443d030731b7a5e" providerId="LiveId" clId="{CA095CCB-3CA8-416F-AFC9-F842E91AEC2F}" dt="2022-08-15T00:23:58.070" v="0" actId="47"/>
        <pc:sldMkLst>
          <pc:docMk/>
          <pc:sldMk cId="0" sldId="334"/>
        </pc:sldMkLst>
      </pc:sldChg>
      <pc:sldChg chg="del">
        <pc:chgData name="Hao Han Cheong" userId="3443d030731b7a5e" providerId="LiveId" clId="{CA095CCB-3CA8-416F-AFC9-F842E91AEC2F}" dt="2022-08-15T00:23:58.070" v="0" actId="47"/>
        <pc:sldMkLst>
          <pc:docMk/>
          <pc:sldMk cId="0" sldId="335"/>
        </pc:sldMkLst>
      </pc:sldChg>
      <pc:sldChg chg="del">
        <pc:chgData name="Hao Han Cheong" userId="3443d030731b7a5e" providerId="LiveId" clId="{CA095CCB-3CA8-416F-AFC9-F842E91AEC2F}" dt="2022-08-15T00:23:58.070" v="0" actId="47"/>
        <pc:sldMkLst>
          <pc:docMk/>
          <pc:sldMk cId="0" sldId="336"/>
        </pc:sldMkLst>
      </pc:sldChg>
      <pc:sldChg chg="del">
        <pc:chgData name="Hao Han Cheong" userId="3443d030731b7a5e" providerId="LiveId" clId="{CA095CCB-3CA8-416F-AFC9-F842E91AEC2F}" dt="2022-08-15T00:23:58.070" v="0" actId="47"/>
        <pc:sldMkLst>
          <pc:docMk/>
          <pc:sldMk cId="0" sldId="337"/>
        </pc:sldMkLst>
      </pc:sldChg>
      <pc:sldChg chg="del">
        <pc:chgData name="Hao Han Cheong" userId="3443d030731b7a5e" providerId="LiveId" clId="{CA095CCB-3CA8-416F-AFC9-F842E91AEC2F}" dt="2022-08-15T00:23:58.070" v="0" actId="47"/>
        <pc:sldMkLst>
          <pc:docMk/>
          <pc:sldMk cId="0" sldId="338"/>
        </pc:sldMkLst>
      </pc:sldChg>
      <pc:sldChg chg="del">
        <pc:chgData name="Hao Han Cheong" userId="3443d030731b7a5e" providerId="LiveId" clId="{CA095CCB-3CA8-416F-AFC9-F842E91AEC2F}" dt="2022-08-15T00:23:58.070" v="0" actId="47"/>
        <pc:sldMkLst>
          <pc:docMk/>
          <pc:sldMk cId="0" sldId="339"/>
        </pc:sldMkLst>
      </pc:sldChg>
      <pc:sldChg chg="del">
        <pc:chgData name="Hao Han Cheong" userId="3443d030731b7a5e" providerId="LiveId" clId="{CA095CCB-3CA8-416F-AFC9-F842E91AEC2F}" dt="2022-08-15T00:23:58.070" v="0" actId="47"/>
        <pc:sldMkLst>
          <pc:docMk/>
          <pc:sldMk cId="0" sldId="340"/>
        </pc:sldMkLst>
      </pc:sldChg>
      <pc:sldChg chg="del">
        <pc:chgData name="Hao Han Cheong" userId="3443d030731b7a5e" providerId="LiveId" clId="{CA095CCB-3CA8-416F-AFC9-F842E91AEC2F}" dt="2022-08-15T00:23:58.070" v="0" actId="47"/>
        <pc:sldMkLst>
          <pc:docMk/>
          <pc:sldMk cId="0" sldId="341"/>
        </pc:sldMkLst>
      </pc:sldChg>
      <pc:sldMasterChg chg="delSldLayout">
        <pc:chgData name="Hao Han Cheong" userId="3443d030731b7a5e" providerId="LiveId" clId="{CA095CCB-3CA8-416F-AFC9-F842E91AEC2F}" dt="2022-08-15T00:23:58.070" v="0" actId="47"/>
        <pc:sldMasterMkLst>
          <pc:docMk/>
          <pc:sldMasterMk cId="0" sldId="2147483685"/>
        </pc:sldMasterMkLst>
        <pc:sldLayoutChg chg="del">
          <pc:chgData name="Hao Han Cheong" userId="3443d030731b7a5e" providerId="LiveId" clId="{CA095CCB-3CA8-416F-AFC9-F842E91AEC2F}" dt="2022-08-15T00:23:58.070" v="0" actId="47"/>
          <pc:sldLayoutMkLst>
            <pc:docMk/>
            <pc:sldMasterMk cId="0" sldId="2147483685"/>
            <pc:sldLayoutMk cId="0" sldId="2147483650"/>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57"/>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58"/>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61"/>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64"/>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65"/>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66"/>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67"/>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68"/>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73"/>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74"/>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76"/>
          </pc:sldLayoutMkLst>
        </pc:sldLayoutChg>
        <pc:sldLayoutChg chg="del">
          <pc:chgData name="Hao Han Cheong" userId="3443d030731b7a5e" providerId="LiveId" clId="{CA095CCB-3CA8-416F-AFC9-F842E91AEC2F}" dt="2022-08-15T00:23:58.070" v="0" actId="47"/>
          <pc:sldLayoutMkLst>
            <pc:docMk/>
            <pc:sldMasterMk cId="0" sldId="2147483685"/>
            <pc:sldLayoutMk cId="0" sldId="2147483679"/>
          </pc:sldLayoutMkLst>
        </pc:sldLayoutChg>
      </pc:sldMasterChg>
      <pc:sldMasterChg chg="del delSldLayout">
        <pc:chgData name="Hao Han Cheong" userId="3443d030731b7a5e" providerId="LiveId" clId="{CA095CCB-3CA8-416F-AFC9-F842E91AEC2F}" dt="2022-08-15T00:23:58.070" v="0" actId="47"/>
        <pc:sldMasterMkLst>
          <pc:docMk/>
          <pc:sldMasterMk cId="0" sldId="2147483686"/>
        </pc:sldMasterMkLst>
        <pc:sldLayoutChg chg="del">
          <pc:chgData name="Hao Han Cheong" userId="3443d030731b7a5e" providerId="LiveId" clId="{CA095CCB-3CA8-416F-AFC9-F842E91AEC2F}" dt="2022-08-15T00:23:58.070" v="0" actId="47"/>
          <pc:sldLayoutMkLst>
            <pc:docMk/>
            <pc:sldMasterMk cId="0" sldId="2147483686"/>
            <pc:sldLayoutMk cId="0" sldId="2147483683"/>
          </pc:sldLayoutMkLst>
        </pc:sldLayoutChg>
        <pc:sldLayoutChg chg="del">
          <pc:chgData name="Hao Han Cheong" userId="3443d030731b7a5e" providerId="LiveId" clId="{CA095CCB-3CA8-416F-AFC9-F842E91AEC2F}" dt="2022-08-15T00:23:58.070" v="0" actId="47"/>
          <pc:sldLayoutMkLst>
            <pc:docMk/>
            <pc:sldMasterMk cId="0" sldId="2147483686"/>
            <pc:sldLayoutMk cId="0" sldId="214748368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health.nd.gov/sites/www/files/documents/Files/MSS/WNV/Resources/North%20Dakota%20Mosquito%20Control%20Product%20List%20Tabulation%202022.pdf"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abc7chicago.com/archive/9206273/" TargetMode="External"/><Relationship Id="rId4" Type="http://schemas.openxmlformats.org/officeDocument/2006/relationships/hyperlink" Target="https://www.chicago.gov/city/en/depts/cdph/provdrs/healthy_living/news/2021/august/city-to-spray-insecticide-wednesday-to-kill-mosquitoes.htm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orldpopulationreview.com/state-rankings/median-household-income-by-state"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www.modernhealthcare.com/article/20140211/NEWS/302119972/west-nile-virus-has-cost-u-s-almost-800-million-study-says" TargetMode="External"/><Relationship Id="rId4" Type="http://schemas.openxmlformats.org/officeDocument/2006/relationships/hyperlink" Target="https://www.nbcchicago.com/news/local/west-nile-virus-reported-in-seven-illinois-counties-chicago-area/2864963/"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gvmosquito.org/west-nile-viru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mandmpestcontrol.com/how-long-do-mosquitoes-live-and-what-that-means-for-you/" TargetMode="External"/><Relationship Id="rId5" Type="http://schemas.openxmlformats.org/officeDocument/2006/relationships/hyperlink" Target="https://www.cdc.gov/dengue/resources/factsheets/mosquitolifecyclefinal.pdf" TargetMode="External"/><Relationship Id="rId4" Type="http://schemas.openxmlformats.org/officeDocument/2006/relationships/hyperlink" Target="https://pubmed.ncbi.nlm.nih.gov/25284257/"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orkin.com/pests/mosquitoes/when-are-mosquitoes-most-activ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d362d286f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d362d286f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76200" marR="38100" lvl="0" indent="0" algn="l" rtl="0">
              <a:lnSpc>
                <a:spcPct val="160000"/>
              </a:lnSpc>
              <a:spcBef>
                <a:spcPts val="600"/>
              </a:spcBef>
              <a:spcAft>
                <a:spcPts val="0"/>
              </a:spcAft>
              <a:buClr>
                <a:schemeClr val="dk1"/>
              </a:buClr>
              <a:buSzPts val="1100"/>
              <a:buFont typeface="Arial"/>
              <a:buNone/>
            </a:pPr>
            <a:r>
              <a:rPr lang="en" sz="1200">
                <a:solidFill>
                  <a:srgbClr val="212121"/>
                </a:solidFill>
                <a:latin typeface="Roboto"/>
                <a:ea typeface="Roboto"/>
                <a:cs typeface="Roboto"/>
                <a:sym typeface="Roboto"/>
              </a:rPr>
              <a:t>West Nile Virus (WNV) is a deadly virus that should not be taken lightly. Hence, Chicago Department of Public Health (CDPH) had established a comprehensive surveillance and control system by setting up traps for mosquitoes in order to test for the presence of WNV. CDPF have partnered with us for this research.</a:t>
            </a:r>
            <a:endParaRPr sz="1200">
              <a:solidFill>
                <a:srgbClr val="212121"/>
              </a:solidFill>
              <a:latin typeface="Roboto"/>
              <a:ea typeface="Roboto"/>
              <a:cs typeface="Roboto"/>
              <a:sym typeface="Roboto"/>
            </a:endParaRPr>
          </a:p>
          <a:p>
            <a:pPr marL="0" lvl="0" indent="0" algn="l" rtl="0">
              <a:spcBef>
                <a:spcPts val="50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43f91367c7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43f91367c7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43f91367c7_2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43f91367c7_2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lnSpc>
                <a:spcPct val="115000"/>
              </a:lnSpc>
              <a:spcBef>
                <a:spcPts val="1100"/>
              </a:spcBef>
              <a:spcAft>
                <a:spcPts val="0"/>
              </a:spcAft>
              <a:buClr>
                <a:schemeClr val="dk1"/>
              </a:buClr>
              <a:buSzPts val="1050"/>
              <a:buAutoNum type="arabicPeriod"/>
            </a:pPr>
            <a:r>
              <a:rPr lang="en" sz="1050">
                <a:solidFill>
                  <a:schemeClr val="dk1"/>
                </a:solidFill>
                <a:highlight>
                  <a:srgbClr val="FFFFFF"/>
                </a:highlight>
              </a:rPr>
              <a:t>The top 12 traps with top NumMosquito count and WMVPresent were identified: 'T115', 'T900', 'T138', 'T002', 'T128', 'T135', 'T008', 'T903', 'T114', 'T225', 'T030', 'T221'.</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These locations may be of interest to implement mitigations, such as spraying.</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It is observed that traps ‘T115', 'T900', 'T138', 'T002', 'T128' have the most occurances of WNV detection.</a:t>
            </a:r>
            <a:endParaRPr sz="1050">
              <a:solidFill>
                <a:schemeClr val="dk1"/>
              </a:solidFill>
              <a:highlight>
                <a:srgbClr val="FFFFFF"/>
              </a:highlight>
            </a:endParaRPr>
          </a:p>
          <a:p>
            <a:pPr marL="0" lvl="0" indent="0" algn="l" rtl="0">
              <a:spcBef>
                <a:spcPts val="5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143f91367c7_2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143f91367c7_2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From the train data, Pipiens and Restuans are the most common species of mosquitos collected.</a:t>
            </a:r>
            <a:endParaRPr/>
          </a:p>
          <a:p>
            <a:pPr marL="457200" lvl="0" indent="-298450" algn="l" rtl="0">
              <a:spcBef>
                <a:spcPts val="0"/>
              </a:spcBef>
              <a:spcAft>
                <a:spcPts val="0"/>
              </a:spcAft>
              <a:buSzPts val="1100"/>
              <a:buAutoNum type="arabicPeriod"/>
            </a:pPr>
            <a:r>
              <a:rPr lang="en"/>
              <a:t>It is observed that only Pipiens or Restuans species mosquitos carry WNV</a:t>
            </a:r>
            <a:endParaRPr/>
          </a:p>
          <a:p>
            <a:pPr marL="457200" lvl="0" indent="-298450" algn="l" rtl="0">
              <a:spcBef>
                <a:spcPts val="0"/>
              </a:spcBef>
              <a:spcAft>
                <a:spcPts val="0"/>
              </a:spcAft>
              <a:buSzPts val="1100"/>
              <a:buAutoNum type="arabicPeriod"/>
            </a:pPr>
            <a:r>
              <a:rPr lang="en"/>
              <a:t>Pipiens species mosquitos are more likely to carry WNV than the other species. This is likely due to the high distribution of this specie collected.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43f91367c7_2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43f91367c7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location map, it can be seen that WNV is more prevalent in 2007 and 2013. This is also evident in the line plot for WMV Present count.</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143f91367c7_2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143f91367c7_2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the number of mosquitos caught in Aug 2013 is not as high as Aug 2007, it has comparable MNV Presence count as that for Aug 2007. This means that there is a higher proportion of WNV carrying mosquitos in 2013.</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43f91367c7_2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43f91367c7_2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observed that the occurrence of the WNV in mosquito samples have the highest rates of the virus occurring in August. The rates were highest in 2007, followed by 2013.</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43f91367c7_2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43f91367c7_2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lnSpc>
                <a:spcPct val="115000"/>
              </a:lnSpc>
              <a:spcBef>
                <a:spcPts val="1100"/>
              </a:spcBef>
              <a:spcAft>
                <a:spcPts val="0"/>
              </a:spcAft>
              <a:buClr>
                <a:schemeClr val="dk1"/>
              </a:buClr>
              <a:buSzPts val="1050"/>
              <a:buAutoNum type="arabicPeriod"/>
            </a:pPr>
            <a:r>
              <a:rPr lang="en" sz="1050">
                <a:solidFill>
                  <a:schemeClr val="dk1"/>
                </a:solidFill>
                <a:highlight>
                  <a:srgbClr val="FFFFFF"/>
                </a:highlight>
              </a:rPr>
              <a:t>Heat level is </a:t>
            </a:r>
            <a:r>
              <a:rPr lang="en" sz="1050">
                <a:solidFill>
                  <a:srgbClr val="333333"/>
                </a:solidFill>
                <a:highlight>
                  <a:srgbClr val="FFFFFF"/>
                </a:highlight>
              </a:rPr>
              <a:t>a measure of how cold the temperature was on a given day or during a period of days.</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Heat leve is inversely related to number of mosquitos. High heat level (colder the temperature) will result in lower mosquitos activities and lower mosquito count, which will reduce the number of WNV present.</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The low heat level in early July stimulates the breeding of mosquitos.</a:t>
            </a:r>
            <a:endParaRPr sz="1050">
              <a:solidFill>
                <a:schemeClr val="dk1"/>
              </a:solidFill>
              <a:highlight>
                <a:srgbClr val="FFFFFF"/>
              </a:highlight>
            </a:endParaRPr>
          </a:p>
          <a:p>
            <a:pPr marL="0" lvl="0" indent="0" algn="l" rtl="0">
              <a:spcBef>
                <a:spcPts val="5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143f91367c7_2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143f91367c7_2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lnSpc>
                <a:spcPct val="115000"/>
              </a:lnSpc>
              <a:spcBef>
                <a:spcPts val="1100"/>
              </a:spcBef>
              <a:spcAft>
                <a:spcPts val="0"/>
              </a:spcAft>
              <a:buClr>
                <a:schemeClr val="dk1"/>
              </a:buClr>
              <a:buSzPts val="1050"/>
              <a:buAutoNum type="arabicPeriod"/>
            </a:pPr>
            <a:r>
              <a:rPr lang="en" sz="1050">
                <a:solidFill>
                  <a:schemeClr val="dk1"/>
                </a:solidFill>
                <a:highlight>
                  <a:srgbClr val="FFFFFF"/>
                </a:highlight>
              </a:rPr>
              <a:t>PrecipTotal has significant direct effect on number of mosquitos. High PrecipTotal will result in high mosquitos count, which will increase the number of WNV present.</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In 2007 and 2013, the PrecipTotal is generally higher in early July. This stimulated the breeding of WNV carrying mosquitos.</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Hence, this explains the higher number of traps with WNV present.</a:t>
            </a:r>
            <a:endParaRPr sz="1050">
              <a:solidFill>
                <a:schemeClr val="dk1"/>
              </a:solidFill>
              <a:highlight>
                <a:srgbClr val="FFFFFF"/>
              </a:highlight>
            </a:endParaRPr>
          </a:p>
          <a:p>
            <a:pPr marL="457200" lvl="0" indent="-295275" algn="l" rtl="0">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Mitigations should be implemented when there is high PrecipTotal and cool level starts to increase.</a:t>
            </a:r>
            <a:endParaRPr sz="1050">
              <a:solidFill>
                <a:schemeClr val="dk1"/>
              </a:solidFill>
              <a:highlight>
                <a:srgbClr val="FFFFFF"/>
              </a:highlight>
            </a:endParaRPr>
          </a:p>
          <a:p>
            <a:pPr marL="0" lvl="0" indent="0" algn="l" rtl="0">
              <a:spcBef>
                <a:spcPts val="5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43f91367c7_2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43f91367c7_2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43f91367c7_2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43f91367c7_2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As the cycle for mosquitos to grow from an egg into an adult takes about 8-10 days. We </a:t>
            </a:r>
            <a:r>
              <a:rPr lang="en">
                <a:solidFill>
                  <a:schemeClr val="dk1"/>
                </a:solidFill>
              </a:rPr>
              <a:t>plotted the Num of mosquitos and WNV present</a:t>
            </a:r>
            <a:r>
              <a:rPr lang="en"/>
              <a:t> 7 days after the spray for a duration of 1 week. </a:t>
            </a:r>
            <a:endParaRPr/>
          </a:p>
          <a:p>
            <a:pPr marL="457200" lvl="0" indent="-298450" algn="l" rtl="0">
              <a:spcBef>
                <a:spcPts val="0"/>
              </a:spcBef>
              <a:spcAft>
                <a:spcPts val="0"/>
              </a:spcAft>
              <a:buSzPts val="1100"/>
              <a:buAutoNum type="arabicPeriod"/>
            </a:pPr>
            <a:r>
              <a:rPr lang="en"/>
              <a:t>In general, no WNV was observed for 6 of the spray days. </a:t>
            </a:r>
            <a:endParaRPr/>
          </a:p>
          <a:p>
            <a:pPr marL="457200" lvl="0" indent="-298450" algn="l" rtl="0">
              <a:spcBef>
                <a:spcPts val="0"/>
              </a:spcBef>
              <a:spcAft>
                <a:spcPts val="0"/>
              </a:spcAft>
              <a:buSzPts val="1100"/>
              <a:buAutoNum type="arabicPeriod"/>
            </a:pPr>
            <a:r>
              <a:rPr lang="en"/>
              <a:t>We dont have data for two of the spray days and one of the spray day shows WNV Present.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43f91367c7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43f91367c7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43f91367c7_2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43f91367c7_2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r>
              <a:rPr lang="en">
                <a:solidFill>
                  <a:schemeClr val="dk1"/>
                </a:solidFill>
              </a:rPr>
              <a:t>Based on the mosquitos count and WNV presence plot of various traps, it is observed spraying is effective in reducing the number of mosquitos and directly decreases the number of WNV presence.</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However, the effect of spraying lasts about two weeks.</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From the mosquitos data analysis earlier, it was observed that the number of WNV carrying mosquitos starts increasing in early Jul, spraying conducted in end Jul and Aug seems to be reactive instead of pre-emptive.</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Hence, if spraying needed to be done, it should be conducted in Jul when the PrecipTotal is high and Cool level starts increasing to prevent the breeding of mosquitos.</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I will hand over to Hao Han to share next. </a:t>
            </a:r>
            <a:endParaRPr>
              <a:solidFill>
                <a:schemeClr val="dk1"/>
              </a:solidFill>
            </a:endParaRPr>
          </a:p>
          <a:p>
            <a:pPr marL="0" lvl="0" indent="0" algn="l" rtl="0">
              <a:spcBef>
                <a:spcPts val="0"/>
              </a:spcBef>
              <a:spcAft>
                <a:spcPts val="0"/>
              </a:spcAft>
              <a:buNone/>
            </a:pPr>
            <a:endParaRPr sz="1050">
              <a:solidFill>
                <a:schemeClr val="dk1"/>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43f91367c7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43f91367c7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d362d286f3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d362d286f3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d362d286f3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d362d286f3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d362d286f3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d362d286f3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43f91367c7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43f91367c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d362d286f3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d362d286f3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43f91367c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143f91367c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d362d286f3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d362d286f3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43f91367c7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43f91367c7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43f91367c7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43f91367c7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d362d286f3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d362d286f3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350" b="1">
                <a:solidFill>
                  <a:srgbClr val="212121"/>
                </a:solidFill>
                <a:highlight>
                  <a:srgbClr val="FFFFFF"/>
                </a:highlight>
                <a:latin typeface="Roboto"/>
                <a:ea typeface="Roboto"/>
                <a:cs typeface="Roboto"/>
                <a:sym typeface="Roboto"/>
              </a:rPr>
              <a:t>Cost Analysis</a:t>
            </a:r>
            <a:endParaRPr sz="1350" b="1">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Chicago Department of Public Health (CDPH) has been spraying Zenivex (as approved for use by the U.S Enivronmental Protection Agency) which is the most common used pesticide to control mosquitoes.</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Zenivex cost around USD332 per gallon (128 ounces) (</a:t>
            </a:r>
            <a:r>
              <a:rPr lang="en" sz="1200" i="1" u="sng">
                <a:solidFill>
                  <a:schemeClr val="hlink"/>
                </a:solidFill>
                <a:highlight>
                  <a:srgbClr val="FFFFFF"/>
                </a:highlight>
                <a:latin typeface="Roboto"/>
                <a:ea typeface="Roboto"/>
                <a:cs typeface="Roboto"/>
                <a:sym typeface="Roboto"/>
                <a:hlinkClick r:id="rId3"/>
              </a:rPr>
              <a:t>source</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Spraying of Zenivex begins at dusk 8:00pm and continue through the night until approximately 1:00am, with with licensed mosquito abatement technicians in trucks dispensing an ultra-low-volume spray. (</a:t>
            </a:r>
            <a:r>
              <a:rPr lang="en" sz="1200" i="1" u="sng">
                <a:solidFill>
                  <a:schemeClr val="hlink"/>
                </a:solidFill>
                <a:highlight>
                  <a:srgbClr val="FFFFFF"/>
                </a:highlight>
                <a:latin typeface="Roboto"/>
                <a:ea typeface="Roboto"/>
                <a:cs typeface="Roboto"/>
                <a:sym typeface="Roboto"/>
                <a:hlinkClick r:id="rId4"/>
              </a:rPr>
              <a:t>source</a:t>
            </a:r>
            <a:r>
              <a:rPr lang="en" sz="1200">
                <a:solidFill>
                  <a:srgbClr val="212121"/>
                </a:solidFill>
                <a:highlight>
                  <a:srgbClr val="FFFFFF"/>
                </a:highlight>
                <a:latin typeface="Roboto"/>
                <a:ea typeface="Roboto"/>
                <a:cs typeface="Roboto"/>
                <a:sym typeface="Roboto"/>
              </a:rPr>
              <a:t>) These are the hours where mosquitoes are the most active and humans are mostly indoors which would reduce the human interaction with the pesticide. CDPH staff has also distributed door hangers in the affected areas notifying residents that the spraying will occur.</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Spray rate is about 1.5 ounces per acre (</a:t>
            </a:r>
            <a:r>
              <a:rPr lang="en" sz="1200" i="1" u="sng">
                <a:solidFill>
                  <a:schemeClr val="hlink"/>
                </a:solidFill>
                <a:highlight>
                  <a:srgbClr val="FFFFFF"/>
                </a:highlight>
                <a:latin typeface="Roboto"/>
                <a:ea typeface="Roboto"/>
                <a:cs typeface="Roboto"/>
                <a:sym typeface="Roboto"/>
                <a:hlinkClick r:id="rId5"/>
              </a:rPr>
              <a:t>source</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size of Chicago is about 150,100 acres in area.</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Spray cost for whole of Chicago:</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Spray Amount: 150100 / 1.5 = 100066.67</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Spray Amount in Gallons: 100066.67 / 128 = 781.77</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Cost of Zenivex Needed: 781.77 * USD332 = USD259,547.64</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In the event of Chicago spraying the pesticide twice in each quarter, the annual cost of spraying would be USD2,076,381.12 (USD259,547.64 * 8).</a:t>
            </a:r>
            <a:endParaRPr sz="1200">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455106e7f2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455106e7f2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350" b="1">
                <a:solidFill>
                  <a:srgbClr val="212121"/>
                </a:solidFill>
                <a:highlight>
                  <a:srgbClr val="FFFFFF"/>
                </a:highlight>
                <a:latin typeface="Roboto"/>
                <a:ea typeface="Roboto"/>
                <a:cs typeface="Roboto"/>
                <a:sym typeface="Roboto"/>
              </a:rPr>
              <a:t>Benefit Analysis</a:t>
            </a:r>
            <a:endParaRPr sz="1350" b="1">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Benefits of spraying would included reducing the number of people falling sick and dying, increasing workplace productivity as lesser people are taking medical leave, also hospital expenses can be saved as there will be lesser WNV patients.</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median household income of Illinois, is USD65,886 (Chicago is a city in Illinois) (</a:t>
            </a:r>
            <a:r>
              <a:rPr lang="en" sz="1200" i="1" u="sng">
                <a:solidFill>
                  <a:schemeClr val="hlink"/>
                </a:solidFill>
                <a:highlight>
                  <a:srgbClr val="FFFFFF"/>
                </a:highlight>
                <a:latin typeface="Roboto"/>
                <a:ea typeface="Roboto"/>
                <a:cs typeface="Roboto"/>
                <a:sym typeface="Roboto"/>
                <a:hlinkClick r:id="rId3"/>
              </a:rPr>
              <a:t>source</a:t>
            </a:r>
            <a:r>
              <a:rPr lang="en" sz="1200">
                <a:solidFill>
                  <a:srgbClr val="212121"/>
                </a:solidFill>
                <a:highlight>
                  <a:srgbClr val="FFFFFF"/>
                </a:highlight>
                <a:latin typeface="Roboto"/>
                <a:ea typeface="Roboto"/>
                <a:cs typeface="Roboto"/>
                <a:sym typeface="Roboto"/>
              </a:rPr>
              <a:t>). We can calculate the loss the city would face from an weakened workforce.</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In 2021, there were 64 human cases reported positive for WNV as reported by NBC Chicago (</a:t>
            </a:r>
            <a:r>
              <a:rPr lang="en" sz="1200" i="1" u="sng">
                <a:solidFill>
                  <a:schemeClr val="hlink"/>
                </a:solidFill>
                <a:highlight>
                  <a:srgbClr val="FFFFFF"/>
                </a:highlight>
                <a:latin typeface="Roboto"/>
                <a:ea typeface="Roboto"/>
                <a:cs typeface="Roboto"/>
                <a:sym typeface="Roboto"/>
                <a:hlinkClick r:id="rId4"/>
              </a:rPr>
              <a:t>source</a:t>
            </a:r>
            <a:r>
              <a:rPr lang="en" sz="1200">
                <a:solidFill>
                  <a:srgbClr val="212121"/>
                </a:solidFill>
                <a:highlight>
                  <a:srgbClr val="FFFFFF"/>
                </a:highlight>
                <a:latin typeface="Roboto"/>
                <a:ea typeface="Roboto"/>
                <a:cs typeface="Roboto"/>
                <a:sym typeface="Roboto"/>
              </a:rPr>
              <a:t>). Roughly 12 people (20% of 64 people) would develop worse symptoms which would lead to them taking medical leave. Assuming that it takes 14 days to recover, this would result in a total income loss of USD35,729 (((USD55295 / 260 Working Days) * 14 Medical Leave) * 12 people).</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average hospital expenses of a WNV patient is USD25,000 (</a:t>
            </a:r>
            <a:r>
              <a:rPr lang="en" sz="1200" i="1" u="sng">
                <a:solidFill>
                  <a:schemeClr val="hlink"/>
                </a:solidFill>
                <a:highlight>
                  <a:srgbClr val="FFFFFF"/>
                </a:highlight>
                <a:latin typeface="Roboto"/>
                <a:ea typeface="Roboto"/>
                <a:cs typeface="Roboto"/>
                <a:sym typeface="Roboto"/>
                <a:hlinkClick r:id="rId5"/>
              </a:rPr>
              <a:t>source</a:t>
            </a:r>
            <a:r>
              <a:rPr lang="en" sz="1200">
                <a:solidFill>
                  <a:srgbClr val="212121"/>
                </a:solidFill>
                <a:highlight>
                  <a:srgbClr val="FFFFFF"/>
                </a:highlight>
                <a:latin typeface="Roboto"/>
                <a:ea typeface="Roboto"/>
                <a:cs typeface="Roboto"/>
                <a:sym typeface="Roboto"/>
              </a:rPr>
              <a:t>). Hence, the total monetary loss caused by WNV is around USD335,729.</a:t>
            </a:r>
            <a:endParaRPr sz="1200">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1455106e7f2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1455106e7f2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Hence, spraying is recommneded around mid July where weather conditions favours mosquitos activities. As spraying is costly, spraying can be done at areas with high number of mosquitos and WNV present expected based on model prediction. The top three areas based on past history are: Terminal 5, O'Hare International Airport,</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T115: South Doty Avenue, Chicago, IL, USA</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T900: ORD</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T002: 4100 North Oak Park Avenue, Chicago, IL 60634,</a:t>
            </a:r>
            <a:endParaRPr sz="120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sz="1050">
              <a:solidFill>
                <a:schemeClr val="dk1"/>
              </a:solidFill>
              <a:highlight>
                <a:srgbClr val="FFFFFE"/>
              </a:highlight>
              <a:latin typeface="Courier New"/>
              <a:ea typeface="Courier New"/>
              <a:cs typeface="Courier New"/>
              <a:sym typeface="Courier New"/>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1455106e7f2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1455106e7f2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Spraying is costly and has temporal effect (last about 2 weeks) in mitigating WNV.</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None/>
            </a:pPr>
            <a:r>
              <a:rPr lang="en" sz="1200">
                <a:solidFill>
                  <a:srgbClr val="212121"/>
                </a:solidFill>
                <a:highlight>
                  <a:srgbClr val="FFFFFF"/>
                </a:highlight>
                <a:latin typeface="Roboto"/>
                <a:ea typeface="Roboto"/>
                <a:cs typeface="Roboto"/>
                <a:sym typeface="Roboto"/>
              </a:rPr>
              <a:t>Therefore we should spray during night time</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Based on historical data, mosquito number starts to increase when:</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Heat level decrease</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Cool level increase</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PrecipTotal increase</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Based on the model features coefficients, the top 15 dominant features identified by the logistic regression model are:</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DayDuration (mosquito are more active at night)</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day, week, month, year (these seasonal trends that is related weather conditions, which affect mosquito activities)</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The CULEX PIPIENS and RESTUANS are the species carrying WNV.</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trap_cluster_low_wnv (this the cluster identified by KMeans model)</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Tavg and heat (High temperature promots mosquito activities)</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R-Humid, PrecipTotal and Dewpoint (high moisture increases mosquito activities)</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Avg Wind Speed (low wind speed promotes mosquito activities as they are poor flyers)</a:t>
            </a:r>
            <a:endParaRPr sz="1200">
              <a:solidFill>
                <a:srgbClr val="212121"/>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d362d286f3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d362d286f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455106e7f2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455106e7f2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West Nile Virus (WNV) is a deadly virus that should not be taken lightly. Hence, Chicago Department of Public Health (CDPH) had established a comprehensive surveillance and control system by setting up traps for mosquitoes in order to test for the presence of WNV. CDPF have partnered with us for this research.</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purpose of this research is to develop a model which predicts the presence of West Nile Virus (WNV) at various areas and time. The model aims to:</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Predict areas with probable surge in number of WNV in advance.</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Propose practical solutions to mitigate spread of WNV in the identified areas.</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Using these information, we would be able to make inform decisions on where and when to deploy pesticides in Chicago. This way, we can maximise the effectiveness of pesticide while minimising monetary expenses.</a:t>
            </a:r>
            <a:endParaRPr sz="1200">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455106e7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455106e7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350" b="1">
                <a:solidFill>
                  <a:srgbClr val="212121"/>
                </a:solidFill>
                <a:highlight>
                  <a:srgbClr val="FFFFFF"/>
                </a:highlight>
                <a:latin typeface="Roboto"/>
                <a:ea typeface="Roboto"/>
                <a:cs typeface="Roboto"/>
                <a:sym typeface="Roboto"/>
              </a:rPr>
              <a:t>West Nile Virus</a:t>
            </a:r>
            <a:endParaRPr sz="1350" b="1">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West Nile virus (WNV) is the leading cause of mosquito-borne disease in the continental United States. It is most commonly spread to people by the bite of an infected mosquito. Roughly 20% of people who are infected develop a fever and other symptoms which could lead to a more serious and fatal illness. Only certain species of mosquitoes can transmit WNV as shared by (</a:t>
            </a:r>
            <a:r>
              <a:rPr lang="en" sz="1200" i="1" u="sng">
                <a:solidFill>
                  <a:schemeClr val="hlink"/>
                </a:solidFill>
                <a:highlight>
                  <a:srgbClr val="FFFFFF"/>
                </a:highlight>
                <a:latin typeface="Roboto"/>
                <a:ea typeface="Roboto"/>
                <a:cs typeface="Roboto"/>
                <a:sym typeface="Roboto"/>
                <a:hlinkClick r:id="rId3"/>
              </a:rPr>
              <a:t>source</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350" b="1">
                <a:solidFill>
                  <a:srgbClr val="212121"/>
                </a:solidFill>
                <a:highlight>
                  <a:srgbClr val="FFFFFF"/>
                </a:highlight>
                <a:latin typeface="Roboto"/>
                <a:ea typeface="Roboto"/>
                <a:cs typeface="Roboto"/>
                <a:sym typeface="Roboto"/>
              </a:rPr>
              <a:t>Culex Pipiens</a:t>
            </a:r>
            <a:endParaRPr sz="1350" b="1">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species - Culex Pipiens is considered the primary bridge of WNV to humans. A study done on Culex Pipiens on how is the lifespan affected by temperature. The results shows that lifespan increased when tempareture is decreased and vice versa. In terms of sex, female displayed a 1.2-1.4-fold longer longevity compared to the males. One can understand more from (</a:t>
            </a:r>
            <a:r>
              <a:rPr lang="en" sz="1200" i="1" u="sng">
                <a:solidFill>
                  <a:schemeClr val="hlink"/>
                </a:solidFill>
                <a:highlight>
                  <a:srgbClr val="FFFFFF"/>
                </a:highlight>
                <a:latin typeface="Roboto"/>
                <a:ea typeface="Roboto"/>
                <a:cs typeface="Roboto"/>
                <a:sym typeface="Roboto"/>
                <a:hlinkClick r:id="rId4"/>
              </a:rPr>
              <a:t>source</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350" b="1">
                <a:solidFill>
                  <a:srgbClr val="212121"/>
                </a:solidFill>
                <a:highlight>
                  <a:srgbClr val="FFFFFF"/>
                </a:highlight>
                <a:latin typeface="Roboto"/>
                <a:ea typeface="Roboto"/>
                <a:cs typeface="Roboto"/>
                <a:sym typeface="Roboto"/>
              </a:rPr>
              <a:t>Life Cycle of a Mosquito</a:t>
            </a:r>
            <a:endParaRPr sz="1350" b="1">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Mosquitoes have 4 life stages: egg, larve, pupa and adult. The entire life cycle (from an egg to an adult) takes approximately 8-10 days as shared by CDC (Centers for Disease Control and Prevention) (</a:t>
            </a:r>
            <a:r>
              <a:rPr lang="en" sz="1200" i="1" u="sng">
                <a:solidFill>
                  <a:schemeClr val="hlink"/>
                </a:solidFill>
                <a:highlight>
                  <a:srgbClr val="FFFFFF"/>
                </a:highlight>
                <a:latin typeface="Roboto"/>
                <a:ea typeface="Roboto"/>
                <a:cs typeface="Roboto"/>
                <a:sym typeface="Roboto"/>
                <a:hlinkClick r:id="rId5"/>
              </a:rPr>
              <a:t>source</a:t>
            </a:r>
            <a:r>
              <a:rPr lang="en" sz="1200">
                <a:solidFill>
                  <a:srgbClr val="212121"/>
                </a:solidFill>
                <a:highlight>
                  <a:srgbClr val="FFFFFF"/>
                </a:highlight>
                <a:latin typeface="Roboto"/>
                <a:ea typeface="Roboto"/>
                <a:cs typeface="Roboto"/>
                <a:sym typeface="Roboto"/>
              </a:rPr>
              <a:t>). Under normal conditions, the average adult mosquito generally lives for approximately 2-3 weeks outdoors and lives for approximately 1 month indoors as shared by MMPC (</a:t>
            </a:r>
            <a:r>
              <a:rPr lang="en" sz="1200" i="1" u="sng">
                <a:solidFill>
                  <a:schemeClr val="hlink"/>
                </a:solidFill>
                <a:highlight>
                  <a:srgbClr val="FFFFFF"/>
                </a:highlight>
                <a:latin typeface="Roboto"/>
                <a:ea typeface="Roboto"/>
                <a:cs typeface="Roboto"/>
                <a:sym typeface="Roboto"/>
                <a:hlinkClick r:id="rId6"/>
              </a:rPr>
              <a:t>source</a:t>
            </a:r>
            <a:r>
              <a:rPr lang="en" sz="1200">
                <a:solidFill>
                  <a:srgbClr val="212121"/>
                </a:solidFill>
                <a:highlight>
                  <a:srgbClr val="FFFFFF"/>
                </a:highlight>
                <a:latin typeface="Roboto"/>
                <a:ea typeface="Roboto"/>
                <a:cs typeface="Roboto"/>
                <a:sym typeface="Roboto"/>
              </a:rPr>
              <a:t>).</a:t>
            </a:r>
            <a:endParaRPr sz="1200">
              <a:solidFill>
                <a:srgbClr val="212121"/>
              </a:solidFill>
              <a:highlight>
                <a:srgbClr val="FFFFFF"/>
              </a:highlight>
              <a:latin typeface="Roboto"/>
              <a:ea typeface="Roboto"/>
              <a:cs typeface="Roboto"/>
              <a:sym typeface="Roboto"/>
            </a:endParaRPr>
          </a:p>
          <a:p>
            <a:pPr marL="0" lvl="0" indent="0" algn="l" rtl="0">
              <a:spcBef>
                <a:spcPts val="5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455106e7f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455106e7f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350" b="1">
                <a:solidFill>
                  <a:srgbClr val="212121"/>
                </a:solidFill>
                <a:highlight>
                  <a:srgbClr val="FFFFFF"/>
                </a:highlight>
                <a:latin typeface="Roboto"/>
                <a:ea typeface="Roboto"/>
                <a:cs typeface="Roboto"/>
                <a:sym typeface="Roboto"/>
              </a:rPr>
              <a:t>West Nile Virus Peak Season and Optimal Conditions</a:t>
            </a:r>
            <a:endParaRPr sz="1350" b="1">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Most cases of WNV happens during mosquito season, which starts in summer and continues through fall. This is due to the fact that mosquitoes breed in water. The 'Preventive Pest Control' blog shares some weather patterns that aid mosquitoes breeding. One can understand more from (</a:t>
            </a:r>
            <a:r>
              <a:rPr lang="en" sz="1200" i="1" u="sng">
                <a:solidFill>
                  <a:schemeClr val="hlink"/>
                </a:solidFill>
                <a:highlight>
                  <a:srgbClr val="FFFFFF"/>
                </a:highlight>
                <a:latin typeface="Roboto"/>
                <a:ea typeface="Roboto"/>
                <a:cs typeface="Roboto"/>
                <a:sym typeface="Roboto"/>
                <a:hlinkClick r:id="rId3"/>
              </a:rPr>
              <a:t>source</a:t>
            </a:r>
            <a:r>
              <a:rPr lang="en" sz="1200">
                <a:solidFill>
                  <a:srgbClr val="212121"/>
                </a:solidFill>
                <a:highlight>
                  <a:srgbClr val="FFFFFF"/>
                </a:highlight>
                <a:latin typeface="Roboto"/>
                <a:ea typeface="Roboto"/>
                <a:cs typeface="Roboto"/>
                <a:sym typeface="Roboto"/>
              </a:rPr>
              <a:t>). Some factors are:</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Rain Water</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Flooding rains are ideal for mosquitoes to lay their egg.</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When a water is stagnant, which is often the case with flood waters, there is a much greater chance that mosquitoes will lay eggs.</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Precipitation</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Heavy rainwater is linked to rainwater.</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Higher Temperature</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Hot weather actually shortens the incubation time of mosquito eggs.</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Research also shows that number of mosquitoes carrying disease like West Nile is increased by warmer weather.</a:t>
            </a:r>
            <a:endParaRPr sz="1200">
              <a:solidFill>
                <a:srgbClr val="212121"/>
              </a:solidFill>
              <a:highlight>
                <a:srgbClr val="FFFFFF"/>
              </a:highlight>
              <a:latin typeface="Roboto"/>
              <a:ea typeface="Roboto"/>
              <a:cs typeface="Roboto"/>
              <a:sym typeface="Roboto"/>
            </a:endParaRPr>
          </a:p>
          <a:p>
            <a:pPr marL="0" lvl="0" indent="0" algn="l" rtl="0">
              <a:spcBef>
                <a:spcPts val="10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455106e7f2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455106e7f2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sz="1350" b="1">
                <a:solidFill>
                  <a:srgbClr val="212121"/>
                </a:solidFill>
                <a:highlight>
                  <a:srgbClr val="FFFFFF"/>
                </a:highlight>
                <a:latin typeface="Roboto"/>
                <a:ea typeface="Roboto"/>
                <a:cs typeface="Roboto"/>
                <a:sym typeface="Roboto"/>
              </a:rPr>
              <a:t>Mosquitoes Activity</a:t>
            </a:r>
            <a:endParaRPr sz="1350" b="1">
              <a:solidFill>
                <a:srgbClr val="212121"/>
              </a:solidFill>
              <a:highlight>
                <a:srgbClr val="FFFFFF"/>
              </a:highlight>
              <a:latin typeface="Roboto"/>
              <a:ea typeface="Roboto"/>
              <a:cs typeface="Roboto"/>
              <a:sym typeface="Roboto"/>
            </a:endParaRPr>
          </a:p>
          <a:p>
            <a:pPr marL="0" lvl="0" indent="0" algn="l" rtl="0">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Mosquitoes are most active at night and are likely to start to bite early in the evening. Hence, the best time to kill adult mosquitoes is to spray at dusk, when they are most active and looking for people to bite. Mosquitoes activity are affected by:</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60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Humidity</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High humidity conditions favor mosquito activity.</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While low humidity suppresses activity and may even cause mortality.</a:t>
            </a:r>
            <a:endParaRPr sz="1200">
              <a:solidFill>
                <a:srgbClr val="212121"/>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Wind</a:t>
            </a:r>
            <a:endParaRPr sz="1200">
              <a:solidFill>
                <a:srgbClr val="212121"/>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212121"/>
              </a:buClr>
              <a:buSzPts val="1200"/>
              <a:buFont typeface="Roboto"/>
              <a:buChar char="○"/>
            </a:pPr>
            <a:r>
              <a:rPr lang="en" sz="1200">
                <a:solidFill>
                  <a:srgbClr val="212121"/>
                </a:solidFill>
                <a:highlight>
                  <a:srgbClr val="FFFFFF"/>
                </a:highlight>
                <a:latin typeface="Roboto"/>
                <a:ea typeface="Roboto"/>
                <a:cs typeface="Roboto"/>
                <a:sym typeface="Roboto"/>
              </a:rPr>
              <a:t>Mosquitoes generally are not strong flyers therefore, mild, little or no wind would be good for mosquito activity.</a:t>
            </a:r>
            <a:endParaRPr sz="1200">
              <a:solidFill>
                <a:srgbClr val="212121"/>
              </a:solidFill>
              <a:highlight>
                <a:srgbClr val="FFFFFF"/>
              </a:highlight>
              <a:latin typeface="Roboto"/>
              <a:ea typeface="Roboto"/>
              <a:cs typeface="Roboto"/>
              <a:sym typeface="Roboto"/>
            </a:endParaRPr>
          </a:p>
          <a:p>
            <a:pPr marL="0" lvl="0" indent="0" algn="l" rtl="0">
              <a:spcBef>
                <a:spcPts val="10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43f91367c7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43f91367c7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 Jia Qing! I will share on the Exploratory Data Analysis.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43f91367c7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143f91367c7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801675" y="1716538"/>
            <a:ext cx="7540800" cy="15237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801668" y="3373413"/>
            <a:ext cx="7540800" cy="615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2"/>
          <p:cNvSpPr txBox="1">
            <a:spLocks noGrp="1"/>
          </p:cNvSpPr>
          <p:nvPr>
            <p:ph type="subTitle" idx="2"/>
          </p:nvPr>
        </p:nvSpPr>
        <p:spPr>
          <a:xfrm>
            <a:off x="6095800" y="592975"/>
            <a:ext cx="2734200" cy="345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Font typeface="Abril Fatface"/>
              <a:buNone/>
              <a:defRPr sz="1600">
                <a:latin typeface="Abril Fatface"/>
                <a:ea typeface="Abril Fatface"/>
                <a:cs typeface="Abril Fatface"/>
                <a:sym typeface="Abril Fatfac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4" name="Google Shape;14;p2"/>
          <p:cNvCxnSpPr/>
          <p:nvPr/>
        </p:nvCxnSpPr>
        <p:spPr>
          <a:xfrm>
            <a:off x="321175" y="1237475"/>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3048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16;p2"/>
          <p:cNvCxnSpPr/>
          <p:nvPr/>
        </p:nvCxnSpPr>
        <p:spPr>
          <a:xfrm>
            <a:off x="6096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17;p2"/>
          <p:cNvCxnSpPr/>
          <p:nvPr/>
        </p:nvCxnSpPr>
        <p:spPr>
          <a:xfrm>
            <a:off x="321175"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18" name="Google Shape;18;p2"/>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22275" y="4467575"/>
            <a:ext cx="0" cy="363900"/>
          </a:xfrm>
          <a:prstGeom prst="straightConnector1">
            <a:avLst/>
          </a:prstGeom>
          <a:noFill/>
          <a:ln w="19050" cap="flat" cmpd="sng">
            <a:solidFill>
              <a:schemeClr val="dk1"/>
            </a:solidFill>
            <a:prstDash val="solid"/>
            <a:round/>
            <a:headEnd type="none" w="med" len="med"/>
            <a:tailEnd type="none" w="med" len="med"/>
          </a:ln>
        </p:spPr>
      </p:cxnSp>
      <p:cxnSp>
        <p:nvCxnSpPr>
          <p:cNvPr id="20" name="Google Shape;20;p2"/>
          <p:cNvCxnSpPr/>
          <p:nvPr/>
        </p:nvCxnSpPr>
        <p:spPr>
          <a:xfrm>
            <a:off x="8424000" y="4467575"/>
            <a:ext cx="0" cy="363900"/>
          </a:xfrm>
          <a:prstGeom prst="straightConnector1">
            <a:avLst/>
          </a:prstGeom>
          <a:noFill/>
          <a:ln w="19050" cap="flat" cmpd="sng">
            <a:solidFill>
              <a:schemeClr val="dk1"/>
            </a:solidFill>
            <a:prstDash val="solid"/>
            <a:round/>
            <a:headEnd type="none" w="med" len="med"/>
            <a:tailEnd type="none" w="med" len="med"/>
          </a:ln>
        </p:spPr>
      </p:cxnSp>
      <p:sp>
        <p:nvSpPr>
          <p:cNvPr id="21" name="Google Shape;21;p2"/>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170"/>
        <p:cNvGrpSpPr/>
        <p:nvPr/>
      </p:nvGrpSpPr>
      <p:grpSpPr>
        <a:xfrm>
          <a:off x="0" y="0"/>
          <a:ext cx="0" cy="0"/>
          <a:chOff x="0" y="0"/>
          <a:chExt cx="0" cy="0"/>
        </a:xfrm>
      </p:grpSpPr>
      <p:sp>
        <p:nvSpPr>
          <p:cNvPr id="171" name="Google Shape;171;p14"/>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txBox="1">
            <a:spLocks noGrp="1"/>
          </p:cNvSpPr>
          <p:nvPr>
            <p:ph type="title"/>
          </p:nvPr>
        </p:nvSpPr>
        <p:spPr>
          <a:xfrm>
            <a:off x="720000" y="540000"/>
            <a:ext cx="77040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73" name="Google Shape;173;p14"/>
          <p:cNvCxnSpPr/>
          <p:nvPr/>
        </p:nvCxnSpPr>
        <p:spPr>
          <a:xfrm>
            <a:off x="321175" y="1237475"/>
            <a:ext cx="8512500" cy="0"/>
          </a:xfrm>
          <a:prstGeom prst="straightConnector1">
            <a:avLst/>
          </a:prstGeom>
          <a:noFill/>
          <a:ln w="19050" cap="flat" cmpd="sng">
            <a:solidFill>
              <a:schemeClr val="dk1"/>
            </a:solidFill>
            <a:prstDash val="solid"/>
            <a:round/>
            <a:headEnd type="none" w="med" len="med"/>
            <a:tailEnd type="none" w="med" len="med"/>
          </a:ln>
        </p:spPr>
      </p:cxnSp>
      <p:cxnSp>
        <p:nvCxnSpPr>
          <p:cNvPr id="174" name="Google Shape;174;p14"/>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14"/>
          <p:cNvCxnSpPr/>
          <p:nvPr/>
        </p:nvCxnSpPr>
        <p:spPr>
          <a:xfrm>
            <a:off x="719050" y="1237475"/>
            <a:ext cx="0" cy="3230100"/>
          </a:xfrm>
          <a:prstGeom prst="straightConnector1">
            <a:avLst/>
          </a:prstGeom>
          <a:noFill/>
          <a:ln w="19050" cap="flat" cmpd="sng">
            <a:solidFill>
              <a:schemeClr val="dk1"/>
            </a:solidFill>
            <a:prstDash val="solid"/>
            <a:round/>
            <a:headEnd type="none" w="med" len="med"/>
            <a:tailEnd type="none" w="med" len="med"/>
          </a:ln>
        </p:spPr>
      </p:cxnSp>
      <p:sp>
        <p:nvSpPr>
          <p:cNvPr id="176" name="Google Shape;176;p14"/>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 name="Google Shape;178;p14"/>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179" name="Google Shape;179;p14"/>
          <p:cNvCxnSpPr/>
          <p:nvPr/>
        </p:nvCxnSpPr>
        <p:spPr>
          <a:xfrm>
            <a:off x="8424000" y="4467575"/>
            <a:ext cx="0" cy="363900"/>
          </a:xfrm>
          <a:prstGeom prst="straightConnector1">
            <a:avLst/>
          </a:prstGeom>
          <a:noFill/>
          <a:ln w="19050" cap="flat" cmpd="sng">
            <a:solidFill>
              <a:schemeClr val="dk1"/>
            </a:solidFill>
            <a:prstDash val="solid"/>
            <a:round/>
            <a:headEnd type="none" w="med" len="med"/>
            <a:tailEnd type="none" w="med" len="med"/>
          </a:ln>
        </p:spPr>
      </p:cxnSp>
      <p:cxnSp>
        <p:nvCxnSpPr>
          <p:cNvPr id="180" name="Google Shape;180;p14"/>
          <p:cNvCxnSpPr/>
          <p:nvPr/>
        </p:nvCxnSpPr>
        <p:spPr>
          <a:xfrm>
            <a:off x="722275" y="4467575"/>
            <a:ext cx="0" cy="363900"/>
          </a:xfrm>
          <a:prstGeom prst="straightConnector1">
            <a:avLst/>
          </a:prstGeom>
          <a:noFill/>
          <a:ln w="19050" cap="flat" cmpd="sng">
            <a:solidFill>
              <a:schemeClr val="dk1"/>
            </a:solidFill>
            <a:prstDash val="solid"/>
            <a:round/>
            <a:headEnd type="none" w="med" len="med"/>
            <a:tailEnd type="none" w="med" len="med"/>
          </a:ln>
        </p:spPr>
      </p:cxnSp>
      <p:sp>
        <p:nvSpPr>
          <p:cNvPr id="181" name="Google Shape;18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2"/>
        <p:cNvGrpSpPr/>
        <p:nvPr/>
      </p:nvGrpSpPr>
      <p:grpSpPr>
        <a:xfrm>
          <a:off x="0" y="0"/>
          <a:ext cx="0" cy="0"/>
          <a:chOff x="0" y="0"/>
          <a:chExt cx="0" cy="0"/>
        </a:xfrm>
      </p:grpSpPr>
      <p:sp>
        <p:nvSpPr>
          <p:cNvPr id="193" name="Google Shape;193;p16"/>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txBox="1">
            <a:spLocks noGrp="1"/>
          </p:cNvSpPr>
          <p:nvPr>
            <p:ph type="subTitle" idx="1"/>
          </p:nvPr>
        </p:nvSpPr>
        <p:spPr>
          <a:xfrm>
            <a:off x="1084343" y="1466063"/>
            <a:ext cx="36159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Abril Fatface"/>
                <a:ea typeface="Abril Fatface"/>
                <a:cs typeface="Abril Fatface"/>
                <a:sym typeface="Abril Fatfa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95" name="Google Shape;195;p16"/>
          <p:cNvSpPr txBox="1">
            <a:spLocks noGrp="1"/>
          </p:cNvSpPr>
          <p:nvPr>
            <p:ph type="subTitle" idx="2"/>
          </p:nvPr>
        </p:nvSpPr>
        <p:spPr>
          <a:xfrm>
            <a:off x="4443908" y="3073625"/>
            <a:ext cx="36159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500"/>
              <a:buFont typeface="Bebas Neue"/>
              <a:buNone/>
              <a:defRPr sz="2500">
                <a:latin typeface="Abril Fatface"/>
                <a:ea typeface="Abril Fatface"/>
                <a:cs typeface="Abril Fatface"/>
                <a:sym typeface="Abril Fatfa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96" name="Google Shape;196;p16"/>
          <p:cNvSpPr txBox="1">
            <a:spLocks noGrp="1"/>
          </p:cNvSpPr>
          <p:nvPr>
            <p:ph type="subTitle" idx="3"/>
          </p:nvPr>
        </p:nvSpPr>
        <p:spPr>
          <a:xfrm>
            <a:off x="1084325" y="1923277"/>
            <a:ext cx="3615900" cy="7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16"/>
          <p:cNvSpPr txBox="1">
            <a:spLocks noGrp="1"/>
          </p:cNvSpPr>
          <p:nvPr>
            <p:ph type="subTitle" idx="4"/>
          </p:nvPr>
        </p:nvSpPr>
        <p:spPr>
          <a:xfrm>
            <a:off x="4443775" y="3530825"/>
            <a:ext cx="3615900" cy="75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6"/>
          <p:cNvSpPr txBox="1">
            <a:spLocks noGrp="1"/>
          </p:cNvSpPr>
          <p:nvPr>
            <p:ph type="title"/>
          </p:nvPr>
        </p:nvSpPr>
        <p:spPr>
          <a:xfrm>
            <a:off x="720000" y="540000"/>
            <a:ext cx="58869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9" name="Google Shape;199;p16"/>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 name="Google Shape;201;p16"/>
          <p:cNvCxnSpPr/>
          <p:nvPr/>
        </p:nvCxnSpPr>
        <p:spPr>
          <a:xfrm>
            <a:off x="719050"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202" name="Google Shape;202;p16"/>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203" name="Google Shape;203;p16"/>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204" name="Google Shape;204;p16"/>
          <p:cNvCxnSpPr/>
          <p:nvPr/>
        </p:nvCxnSpPr>
        <p:spPr>
          <a:xfrm>
            <a:off x="723400" y="2842850"/>
            <a:ext cx="7698600" cy="0"/>
          </a:xfrm>
          <a:prstGeom prst="straightConnector1">
            <a:avLst/>
          </a:prstGeom>
          <a:noFill/>
          <a:ln w="19050" cap="flat" cmpd="sng">
            <a:solidFill>
              <a:schemeClr val="dk1"/>
            </a:solidFill>
            <a:prstDash val="solid"/>
            <a:round/>
            <a:headEnd type="none" w="med" len="med"/>
            <a:tailEnd type="none" w="med" len="med"/>
          </a:ln>
        </p:spPr>
      </p:cxnSp>
      <p:cxnSp>
        <p:nvCxnSpPr>
          <p:cNvPr id="205" name="Google Shape;205;p16"/>
          <p:cNvCxnSpPr/>
          <p:nvPr/>
        </p:nvCxnSpPr>
        <p:spPr>
          <a:xfrm>
            <a:off x="5063850" y="1241075"/>
            <a:ext cx="0" cy="1599600"/>
          </a:xfrm>
          <a:prstGeom prst="straightConnector1">
            <a:avLst/>
          </a:prstGeom>
          <a:noFill/>
          <a:ln w="19050" cap="flat" cmpd="sng">
            <a:solidFill>
              <a:schemeClr val="dk1"/>
            </a:solidFill>
            <a:prstDash val="solid"/>
            <a:round/>
            <a:headEnd type="none" w="med" len="med"/>
            <a:tailEnd type="none" w="med" len="med"/>
          </a:ln>
        </p:spPr>
      </p:cxnSp>
      <p:cxnSp>
        <p:nvCxnSpPr>
          <p:cNvPr id="206" name="Google Shape;206;p16"/>
          <p:cNvCxnSpPr/>
          <p:nvPr/>
        </p:nvCxnSpPr>
        <p:spPr>
          <a:xfrm>
            <a:off x="4081300" y="2833900"/>
            <a:ext cx="0" cy="1638000"/>
          </a:xfrm>
          <a:prstGeom prst="straightConnector1">
            <a:avLst/>
          </a:prstGeom>
          <a:noFill/>
          <a:ln w="19050" cap="flat" cmpd="sng">
            <a:solidFill>
              <a:schemeClr val="dk1"/>
            </a:solidFill>
            <a:prstDash val="solid"/>
            <a:round/>
            <a:headEnd type="none" w="med" len="med"/>
            <a:tailEnd type="none" w="med" len="med"/>
          </a:ln>
        </p:spPr>
      </p:cxnSp>
      <p:cxnSp>
        <p:nvCxnSpPr>
          <p:cNvPr id="207" name="Google Shape;207;p16"/>
          <p:cNvCxnSpPr/>
          <p:nvPr/>
        </p:nvCxnSpPr>
        <p:spPr>
          <a:xfrm>
            <a:off x="321175" y="1237475"/>
            <a:ext cx="8510700" cy="0"/>
          </a:xfrm>
          <a:prstGeom prst="straightConnector1">
            <a:avLst/>
          </a:prstGeom>
          <a:noFill/>
          <a:ln w="19050" cap="flat" cmpd="sng">
            <a:solidFill>
              <a:schemeClr val="dk1"/>
            </a:solidFill>
            <a:prstDash val="solid"/>
            <a:round/>
            <a:headEnd type="none" w="med" len="med"/>
            <a:tailEnd type="none" w="med" len="med"/>
          </a:ln>
        </p:spPr>
      </p:cxnSp>
      <p:cxnSp>
        <p:nvCxnSpPr>
          <p:cNvPr id="208" name="Google Shape;208;p16"/>
          <p:cNvCxnSpPr/>
          <p:nvPr/>
        </p:nvCxnSpPr>
        <p:spPr>
          <a:xfrm>
            <a:off x="6607025" y="321175"/>
            <a:ext cx="0" cy="917700"/>
          </a:xfrm>
          <a:prstGeom prst="straightConnector1">
            <a:avLst/>
          </a:prstGeom>
          <a:noFill/>
          <a:ln w="19050" cap="flat" cmpd="sng">
            <a:solidFill>
              <a:schemeClr val="dk1"/>
            </a:solidFill>
            <a:prstDash val="solid"/>
            <a:round/>
            <a:headEnd type="none" w="med" len="med"/>
            <a:tailEnd type="none" w="med" len="med"/>
          </a:ln>
        </p:spPr>
      </p:cxnSp>
      <p:sp>
        <p:nvSpPr>
          <p:cNvPr id="209" name="Google Shape;209;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10"/>
        <p:cNvGrpSpPr/>
        <p:nvPr/>
      </p:nvGrpSpPr>
      <p:grpSpPr>
        <a:xfrm>
          <a:off x="0" y="0"/>
          <a:ext cx="0" cy="0"/>
          <a:chOff x="0" y="0"/>
          <a:chExt cx="0" cy="0"/>
        </a:xfrm>
      </p:grpSpPr>
      <p:sp>
        <p:nvSpPr>
          <p:cNvPr id="211" name="Google Shape;211;p17"/>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txBox="1">
            <a:spLocks noGrp="1"/>
          </p:cNvSpPr>
          <p:nvPr>
            <p:ph type="title"/>
          </p:nvPr>
        </p:nvSpPr>
        <p:spPr>
          <a:xfrm>
            <a:off x="2567225" y="1934300"/>
            <a:ext cx="58569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3" name="Google Shape;213;p17"/>
          <p:cNvSpPr txBox="1">
            <a:spLocks noGrp="1"/>
          </p:cNvSpPr>
          <p:nvPr>
            <p:ph type="title" idx="2" hasCustomPrompt="1"/>
          </p:nvPr>
        </p:nvSpPr>
        <p:spPr>
          <a:xfrm>
            <a:off x="720000" y="1404753"/>
            <a:ext cx="1747800" cy="1921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4" name="Google Shape;214;p17"/>
          <p:cNvSpPr txBox="1">
            <a:spLocks noGrp="1"/>
          </p:cNvSpPr>
          <p:nvPr>
            <p:ph type="subTitle" idx="1"/>
          </p:nvPr>
        </p:nvSpPr>
        <p:spPr>
          <a:xfrm>
            <a:off x="713363" y="3796985"/>
            <a:ext cx="4572000" cy="32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17"/>
          <p:cNvSpPr txBox="1">
            <a:spLocks noGrp="1"/>
          </p:cNvSpPr>
          <p:nvPr>
            <p:ph type="subTitle" idx="3"/>
          </p:nvPr>
        </p:nvSpPr>
        <p:spPr>
          <a:xfrm>
            <a:off x="6095800" y="592975"/>
            <a:ext cx="27342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16" name="Google Shape;216;p17"/>
          <p:cNvCxnSpPr/>
          <p:nvPr/>
        </p:nvCxnSpPr>
        <p:spPr>
          <a:xfrm>
            <a:off x="3048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217" name="Google Shape;217;p17"/>
          <p:cNvCxnSpPr/>
          <p:nvPr/>
        </p:nvCxnSpPr>
        <p:spPr>
          <a:xfrm>
            <a:off x="6096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218" name="Google Shape;218;p17"/>
          <p:cNvCxnSpPr/>
          <p:nvPr/>
        </p:nvCxnSpPr>
        <p:spPr>
          <a:xfrm>
            <a:off x="321175" y="3555475"/>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219" name="Google Shape;219;p17"/>
          <p:cNvCxnSpPr/>
          <p:nvPr/>
        </p:nvCxnSpPr>
        <p:spPr>
          <a:xfrm>
            <a:off x="2567225" y="1237475"/>
            <a:ext cx="0" cy="2326500"/>
          </a:xfrm>
          <a:prstGeom prst="straightConnector1">
            <a:avLst/>
          </a:prstGeom>
          <a:noFill/>
          <a:ln w="19050" cap="flat" cmpd="sng">
            <a:solidFill>
              <a:schemeClr val="dk1"/>
            </a:solidFill>
            <a:prstDash val="solid"/>
            <a:round/>
            <a:headEnd type="none" w="med" len="med"/>
            <a:tailEnd type="none" w="med" len="med"/>
          </a:ln>
        </p:spPr>
      </p:cxnSp>
      <p:cxnSp>
        <p:nvCxnSpPr>
          <p:cNvPr id="220" name="Google Shape;220;p17"/>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221" name="Google Shape;221;p17"/>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 name="Google Shape;222;p17"/>
          <p:cNvCxnSpPr/>
          <p:nvPr/>
        </p:nvCxnSpPr>
        <p:spPr>
          <a:xfrm>
            <a:off x="321175" y="1237475"/>
            <a:ext cx="8520600" cy="0"/>
          </a:xfrm>
          <a:prstGeom prst="straightConnector1">
            <a:avLst/>
          </a:prstGeom>
          <a:noFill/>
          <a:ln w="19050" cap="flat" cmpd="sng">
            <a:solidFill>
              <a:schemeClr val="dk1"/>
            </a:solidFill>
            <a:prstDash val="solid"/>
            <a:round/>
            <a:headEnd type="none" w="med" len="med"/>
            <a:tailEnd type="none" w="med" len="med"/>
          </a:ln>
        </p:spPr>
      </p:cxnSp>
      <p:sp>
        <p:nvSpPr>
          <p:cNvPr id="223" name="Google Shape;223;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313"/>
        <p:cNvGrpSpPr/>
        <p:nvPr/>
      </p:nvGrpSpPr>
      <p:grpSpPr>
        <a:xfrm>
          <a:off x="0" y="0"/>
          <a:ext cx="0" cy="0"/>
          <a:chOff x="0" y="0"/>
          <a:chExt cx="0" cy="0"/>
        </a:xfrm>
      </p:grpSpPr>
      <p:sp>
        <p:nvSpPr>
          <p:cNvPr id="314" name="Google Shape;314;p23"/>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txBox="1">
            <a:spLocks noGrp="1"/>
          </p:cNvSpPr>
          <p:nvPr>
            <p:ph type="subTitle" idx="1"/>
          </p:nvPr>
        </p:nvSpPr>
        <p:spPr>
          <a:xfrm>
            <a:off x="1109525" y="1931075"/>
            <a:ext cx="3380700" cy="91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3"/>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7" name="Google Shape;317;p23"/>
          <p:cNvSpPr txBox="1">
            <a:spLocks noGrp="1"/>
          </p:cNvSpPr>
          <p:nvPr>
            <p:ph type="subTitle" idx="2"/>
          </p:nvPr>
        </p:nvSpPr>
        <p:spPr>
          <a:xfrm>
            <a:off x="6095800" y="592975"/>
            <a:ext cx="27342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18" name="Google Shape;318;p23"/>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319" name="Google Shape;319;p23"/>
          <p:cNvCxnSpPr/>
          <p:nvPr/>
        </p:nvCxnSpPr>
        <p:spPr>
          <a:xfrm>
            <a:off x="719050"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320" name="Google Shape;320;p23"/>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sp>
        <p:nvSpPr>
          <p:cNvPr id="321" name="Google Shape;321;p23"/>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 name="Google Shape;323;p23"/>
          <p:cNvCxnSpPr/>
          <p:nvPr/>
        </p:nvCxnSpPr>
        <p:spPr>
          <a:xfrm>
            <a:off x="6096000" y="321175"/>
            <a:ext cx="0" cy="914400"/>
          </a:xfrm>
          <a:prstGeom prst="straightConnector1">
            <a:avLst/>
          </a:prstGeom>
          <a:noFill/>
          <a:ln w="19050" cap="flat" cmpd="sng">
            <a:solidFill>
              <a:schemeClr val="dk1"/>
            </a:solidFill>
            <a:prstDash val="solid"/>
            <a:round/>
            <a:headEnd type="none" w="med" len="med"/>
            <a:tailEnd type="none" w="med" len="med"/>
          </a:ln>
        </p:spPr>
      </p:cxnSp>
      <p:cxnSp>
        <p:nvCxnSpPr>
          <p:cNvPr id="324" name="Google Shape;324;p23"/>
          <p:cNvCxnSpPr/>
          <p:nvPr/>
        </p:nvCxnSpPr>
        <p:spPr>
          <a:xfrm>
            <a:off x="321175" y="1237475"/>
            <a:ext cx="8512500" cy="0"/>
          </a:xfrm>
          <a:prstGeom prst="straightConnector1">
            <a:avLst/>
          </a:prstGeom>
          <a:noFill/>
          <a:ln w="19050" cap="flat" cmpd="sng">
            <a:solidFill>
              <a:schemeClr val="dk1"/>
            </a:solidFill>
            <a:prstDash val="solid"/>
            <a:round/>
            <a:headEnd type="none" w="med" len="med"/>
            <a:tailEnd type="none" w="med" len="med"/>
          </a:ln>
        </p:spPr>
      </p:cxnSp>
      <p:sp>
        <p:nvSpPr>
          <p:cNvPr id="325" name="Google Shape;32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326"/>
        <p:cNvGrpSpPr/>
        <p:nvPr/>
      </p:nvGrpSpPr>
      <p:grpSpPr>
        <a:xfrm>
          <a:off x="0" y="0"/>
          <a:ext cx="0" cy="0"/>
          <a:chOff x="0" y="0"/>
          <a:chExt cx="0" cy="0"/>
        </a:xfrm>
      </p:grpSpPr>
      <p:sp>
        <p:nvSpPr>
          <p:cNvPr id="327" name="Google Shape;327;p24"/>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txBox="1">
            <a:spLocks noGrp="1"/>
          </p:cNvSpPr>
          <p:nvPr>
            <p:ph type="subTitle" idx="1"/>
          </p:nvPr>
        </p:nvSpPr>
        <p:spPr>
          <a:xfrm>
            <a:off x="4718800" y="1931075"/>
            <a:ext cx="33774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24"/>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0" name="Google Shape;330;p24"/>
          <p:cNvSpPr txBox="1">
            <a:spLocks noGrp="1"/>
          </p:cNvSpPr>
          <p:nvPr>
            <p:ph type="subTitle" idx="2"/>
          </p:nvPr>
        </p:nvSpPr>
        <p:spPr>
          <a:xfrm>
            <a:off x="6095800" y="592975"/>
            <a:ext cx="27342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31" name="Google Shape;331;p24"/>
          <p:cNvCxnSpPr/>
          <p:nvPr/>
        </p:nvCxnSpPr>
        <p:spPr>
          <a:xfrm>
            <a:off x="6096000" y="321175"/>
            <a:ext cx="0" cy="914400"/>
          </a:xfrm>
          <a:prstGeom prst="straightConnector1">
            <a:avLst/>
          </a:prstGeom>
          <a:noFill/>
          <a:ln w="19050" cap="flat" cmpd="sng">
            <a:solidFill>
              <a:schemeClr val="dk1"/>
            </a:solidFill>
            <a:prstDash val="solid"/>
            <a:round/>
            <a:headEnd type="none" w="med" len="med"/>
            <a:tailEnd type="none" w="med" len="med"/>
          </a:ln>
        </p:spPr>
      </p:cxnSp>
      <p:cxnSp>
        <p:nvCxnSpPr>
          <p:cNvPr id="332" name="Google Shape;332;p24"/>
          <p:cNvCxnSpPr/>
          <p:nvPr/>
        </p:nvCxnSpPr>
        <p:spPr>
          <a:xfrm>
            <a:off x="321175" y="1237475"/>
            <a:ext cx="8512500" cy="0"/>
          </a:xfrm>
          <a:prstGeom prst="straightConnector1">
            <a:avLst/>
          </a:prstGeom>
          <a:noFill/>
          <a:ln w="19050" cap="flat" cmpd="sng">
            <a:solidFill>
              <a:schemeClr val="dk1"/>
            </a:solidFill>
            <a:prstDash val="solid"/>
            <a:round/>
            <a:headEnd type="none" w="med" len="med"/>
            <a:tailEnd type="none" w="med" len="med"/>
          </a:ln>
        </p:spPr>
      </p:cxnSp>
      <p:cxnSp>
        <p:nvCxnSpPr>
          <p:cNvPr id="333" name="Google Shape;333;p24"/>
          <p:cNvCxnSpPr/>
          <p:nvPr/>
        </p:nvCxnSpPr>
        <p:spPr>
          <a:xfrm>
            <a:off x="719050"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334" name="Google Shape;334;p24"/>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sp>
        <p:nvSpPr>
          <p:cNvPr id="335" name="Google Shape;335;p24"/>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 name="Google Shape;337;p24"/>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338" name="Google Shape;338;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339"/>
        <p:cNvGrpSpPr/>
        <p:nvPr/>
      </p:nvGrpSpPr>
      <p:grpSpPr>
        <a:xfrm>
          <a:off x="0" y="0"/>
          <a:ext cx="0" cy="0"/>
          <a:chOff x="0" y="0"/>
          <a:chExt cx="0" cy="0"/>
        </a:xfrm>
      </p:grpSpPr>
      <p:sp>
        <p:nvSpPr>
          <p:cNvPr id="340" name="Google Shape;340;p25"/>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txBox="1">
            <a:spLocks noGrp="1"/>
          </p:cNvSpPr>
          <p:nvPr>
            <p:ph type="subTitle" idx="1"/>
          </p:nvPr>
        </p:nvSpPr>
        <p:spPr>
          <a:xfrm>
            <a:off x="4718800" y="1931075"/>
            <a:ext cx="3377400" cy="91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5"/>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3" name="Google Shape;343;p25"/>
          <p:cNvSpPr txBox="1">
            <a:spLocks noGrp="1"/>
          </p:cNvSpPr>
          <p:nvPr>
            <p:ph type="subTitle" idx="2"/>
          </p:nvPr>
        </p:nvSpPr>
        <p:spPr>
          <a:xfrm>
            <a:off x="6095800" y="592975"/>
            <a:ext cx="27342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44" name="Google Shape;344;p25"/>
          <p:cNvCxnSpPr/>
          <p:nvPr/>
        </p:nvCxnSpPr>
        <p:spPr>
          <a:xfrm>
            <a:off x="6096000" y="321175"/>
            <a:ext cx="0" cy="914400"/>
          </a:xfrm>
          <a:prstGeom prst="straightConnector1">
            <a:avLst/>
          </a:prstGeom>
          <a:noFill/>
          <a:ln w="19050" cap="flat" cmpd="sng">
            <a:solidFill>
              <a:schemeClr val="dk1"/>
            </a:solidFill>
            <a:prstDash val="solid"/>
            <a:round/>
            <a:headEnd type="none" w="med" len="med"/>
            <a:tailEnd type="none" w="med" len="med"/>
          </a:ln>
        </p:spPr>
      </p:cxnSp>
      <p:cxnSp>
        <p:nvCxnSpPr>
          <p:cNvPr id="345" name="Google Shape;345;p25"/>
          <p:cNvCxnSpPr/>
          <p:nvPr/>
        </p:nvCxnSpPr>
        <p:spPr>
          <a:xfrm>
            <a:off x="321175" y="1237475"/>
            <a:ext cx="8512500" cy="0"/>
          </a:xfrm>
          <a:prstGeom prst="straightConnector1">
            <a:avLst/>
          </a:prstGeom>
          <a:noFill/>
          <a:ln w="19050" cap="flat" cmpd="sng">
            <a:solidFill>
              <a:schemeClr val="dk1"/>
            </a:solidFill>
            <a:prstDash val="solid"/>
            <a:round/>
            <a:headEnd type="none" w="med" len="med"/>
            <a:tailEnd type="none" w="med" len="med"/>
          </a:ln>
        </p:spPr>
      </p:cxnSp>
      <p:cxnSp>
        <p:nvCxnSpPr>
          <p:cNvPr id="346" name="Google Shape;346;p25"/>
          <p:cNvCxnSpPr/>
          <p:nvPr/>
        </p:nvCxnSpPr>
        <p:spPr>
          <a:xfrm>
            <a:off x="719050"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347" name="Google Shape;347;p25"/>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sp>
        <p:nvSpPr>
          <p:cNvPr id="348" name="Google Shape;348;p25"/>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0" name="Google Shape;350;p25"/>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351" name="Google Shape;351;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52"/>
        <p:cNvGrpSpPr/>
        <p:nvPr/>
      </p:nvGrpSpPr>
      <p:grpSpPr>
        <a:xfrm>
          <a:off x="0" y="0"/>
          <a:ext cx="0" cy="0"/>
          <a:chOff x="0" y="0"/>
          <a:chExt cx="0" cy="0"/>
        </a:xfrm>
      </p:grpSpPr>
      <p:sp>
        <p:nvSpPr>
          <p:cNvPr id="353" name="Google Shape;353;p26"/>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txBox="1">
            <a:spLocks noGrp="1"/>
          </p:cNvSpPr>
          <p:nvPr>
            <p:ph type="title"/>
          </p:nvPr>
        </p:nvSpPr>
        <p:spPr>
          <a:xfrm>
            <a:off x="835825" y="2903085"/>
            <a:ext cx="2336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5" name="Google Shape;355;p26"/>
          <p:cNvSpPr txBox="1">
            <a:spLocks noGrp="1"/>
          </p:cNvSpPr>
          <p:nvPr>
            <p:ph type="subTitle" idx="1"/>
          </p:nvPr>
        </p:nvSpPr>
        <p:spPr>
          <a:xfrm>
            <a:off x="835825" y="3358404"/>
            <a:ext cx="23364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6"/>
          <p:cNvSpPr txBox="1">
            <a:spLocks noGrp="1"/>
          </p:cNvSpPr>
          <p:nvPr>
            <p:ph type="title" idx="2"/>
          </p:nvPr>
        </p:nvSpPr>
        <p:spPr>
          <a:xfrm>
            <a:off x="3403800" y="2903085"/>
            <a:ext cx="2336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6"/>
          <p:cNvSpPr txBox="1">
            <a:spLocks noGrp="1"/>
          </p:cNvSpPr>
          <p:nvPr>
            <p:ph type="subTitle" idx="3"/>
          </p:nvPr>
        </p:nvSpPr>
        <p:spPr>
          <a:xfrm>
            <a:off x="3403800" y="3358404"/>
            <a:ext cx="23364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6"/>
          <p:cNvSpPr txBox="1">
            <a:spLocks noGrp="1"/>
          </p:cNvSpPr>
          <p:nvPr>
            <p:ph type="title" idx="4"/>
          </p:nvPr>
        </p:nvSpPr>
        <p:spPr>
          <a:xfrm>
            <a:off x="5971775" y="2903085"/>
            <a:ext cx="2336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6"/>
          <p:cNvSpPr txBox="1">
            <a:spLocks noGrp="1"/>
          </p:cNvSpPr>
          <p:nvPr>
            <p:ph type="subTitle" idx="5"/>
          </p:nvPr>
        </p:nvSpPr>
        <p:spPr>
          <a:xfrm>
            <a:off x="5971775" y="3358404"/>
            <a:ext cx="23364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6"/>
          <p:cNvSpPr txBox="1">
            <a:spLocks noGrp="1"/>
          </p:cNvSpPr>
          <p:nvPr>
            <p:ph type="title" idx="6"/>
          </p:nvPr>
        </p:nvSpPr>
        <p:spPr>
          <a:xfrm>
            <a:off x="720000" y="540000"/>
            <a:ext cx="77040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361" name="Google Shape;361;p26"/>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362" name="Google Shape;362;p26"/>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3" name="Google Shape;363;p26"/>
          <p:cNvCxnSpPr/>
          <p:nvPr/>
        </p:nvCxnSpPr>
        <p:spPr>
          <a:xfrm>
            <a:off x="8424000" y="4467575"/>
            <a:ext cx="0" cy="363900"/>
          </a:xfrm>
          <a:prstGeom prst="straightConnector1">
            <a:avLst/>
          </a:prstGeom>
          <a:noFill/>
          <a:ln w="19050" cap="flat" cmpd="sng">
            <a:solidFill>
              <a:schemeClr val="dk1"/>
            </a:solidFill>
            <a:prstDash val="solid"/>
            <a:round/>
            <a:headEnd type="none" w="med" len="med"/>
            <a:tailEnd type="none" w="med" len="med"/>
          </a:ln>
        </p:spPr>
      </p:cxnSp>
      <p:sp>
        <p:nvSpPr>
          <p:cNvPr id="364" name="Google Shape;364;p26"/>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26"/>
          <p:cNvCxnSpPr/>
          <p:nvPr/>
        </p:nvCxnSpPr>
        <p:spPr>
          <a:xfrm>
            <a:off x="719050"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366" name="Google Shape;366;p26"/>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367" name="Google Shape;367;p26"/>
          <p:cNvCxnSpPr/>
          <p:nvPr/>
        </p:nvCxnSpPr>
        <p:spPr>
          <a:xfrm>
            <a:off x="722275" y="4467575"/>
            <a:ext cx="0" cy="363900"/>
          </a:xfrm>
          <a:prstGeom prst="straightConnector1">
            <a:avLst/>
          </a:prstGeom>
          <a:noFill/>
          <a:ln w="19050" cap="flat" cmpd="sng">
            <a:solidFill>
              <a:schemeClr val="dk1"/>
            </a:solidFill>
            <a:prstDash val="solid"/>
            <a:round/>
            <a:headEnd type="none" w="med" len="med"/>
            <a:tailEnd type="none" w="med" len="med"/>
          </a:ln>
        </p:spPr>
      </p:cxnSp>
      <p:cxnSp>
        <p:nvCxnSpPr>
          <p:cNvPr id="368" name="Google Shape;368;p26"/>
          <p:cNvCxnSpPr/>
          <p:nvPr/>
        </p:nvCxnSpPr>
        <p:spPr>
          <a:xfrm>
            <a:off x="730050" y="2582525"/>
            <a:ext cx="7698600" cy="0"/>
          </a:xfrm>
          <a:prstGeom prst="straightConnector1">
            <a:avLst/>
          </a:prstGeom>
          <a:noFill/>
          <a:ln w="19050" cap="flat" cmpd="sng">
            <a:solidFill>
              <a:schemeClr val="dk1"/>
            </a:solidFill>
            <a:prstDash val="solid"/>
            <a:round/>
            <a:headEnd type="none" w="med" len="med"/>
            <a:tailEnd type="none" w="med" len="med"/>
          </a:ln>
        </p:spPr>
      </p:cxnSp>
      <p:cxnSp>
        <p:nvCxnSpPr>
          <p:cNvPr id="369" name="Google Shape;369;p26"/>
          <p:cNvCxnSpPr/>
          <p:nvPr/>
        </p:nvCxnSpPr>
        <p:spPr>
          <a:xfrm>
            <a:off x="3287024"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370" name="Google Shape;370;p26"/>
          <p:cNvCxnSpPr/>
          <p:nvPr/>
        </p:nvCxnSpPr>
        <p:spPr>
          <a:xfrm>
            <a:off x="5854999"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371" name="Google Shape;371;p26"/>
          <p:cNvCxnSpPr/>
          <p:nvPr/>
        </p:nvCxnSpPr>
        <p:spPr>
          <a:xfrm>
            <a:off x="321175" y="1237475"/>
            <a:ext cx="8512500" cy="0"/>
          </a:xfrm>
          <a:prstGeom prst="straightConnector1">
            <a:avLst/>
          </a:prstGeom>
          <a:noFill/>
          <a:ln w="19050" cap="flat" cmpd="sng">
            <a:solidFill>
              <a:schemeClr val="dk1"/>
            </a:solidFill>
            <a:prstDash val="solid"/>
            <a:round/>
            <a:headEnd type="none" w="med" len="med"/>
            <a:tailEnd type="none" w="med" len="med"/>
          </a:ln>
        </p:spPr>
      </p:cxnSp>
      <p:sp>
        <p:nvSpPr>
          <p:cNvPr id="372" name="Google Shape;372;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12"/>
        <p:cNvGrpSpPr/>
        <p:nvPr/>
      </p:nvGrpSpPr>
      <p:grpSpPr>
        <a:xfrm>
          <a:off x="0" y="0"/>
          <a:ext cx="0" cy="0"/>
          <a:chOff x="0" y="0"/>
          <a:chExt cx="0" cy="0"/>
        </a:xfrm>
      </p:grpSpPr>
      <p:sp>
        <p:nvSpPr>
          <p:cNvPr id="413" name="Google Shape;413;p29"/>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txBox="1">
            <a:spLocks noGrp="1"/>
          </p:cNvSpPr>
          <p:nvPr>
            <p:ph type="title"/>
          </p:nvPr>
        </p:nvSpPr>
        <p:spPr>
          <a:xfrm>
            <a:off x="741100" y="2817325"/>
            <a:ext cx="1874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5" name="Google Shape;415;p29"/>
          <p:cNvSpPr txBox="1">
            <a:spLocks noGrp="1"/>
          </p:cNvSpPr>
          <p:nvPr>
            <p:ph type="subTitle" idx="1"/>
          </p:nvPr>
        </p:nvSpPr>
        <p:spPr>
          <a:xfrm>
            <a:off x="741100" y="3350725"/>
            <a:ext cx="1874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9"/>
          <p:cNvSpPr txBox="1">
            <a:spLocks noGrp="1"/>
          </p:cNvSpPr>
          <p:nvPr>
            <p:ph type="title" idx="2"/>
          </p:nvPr>
        </p:nvSpPr>
        <p:spPr>
          <a:xfrm>
            <a:off x="4599200" y="2817325"/>
            <a:ext cx="1874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7" name="Google Shape;417;p29"/>
          <p:cNvSpPr txBox="1">
            <a:spLocks noGrp="1"/>
          </p:cNvSpPr>
          <p:nvPr>
            <p:ph type="subTitle" idx="3"/>
          </p:nvPr>
        </p:nvSpPr>
        <p:spPr>
          <a:xfrm>
            <a:off x="4599200" y="3350725"/>
            <a:ext cx="1874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8" name="Google Shape;418;p29"/>
          <p:cNvSpPr txBox="1">
            <a:spLocks noGrp="1"/>
          </p:cNvSpPr>
          <p:nvPr>
            <p:ph type="title" idx="4"/>
          </p:nvPr>
        </p:nvSpPr>
        <p:spPr>
          <a:xfrm>
            <a:off x="2670400" y="2817325"/>
            <a:ext cx="1874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9" name="Google Shape;419;p29"/>
          <p:cNvSpPr txBox="1">
            <a:spLocks noGrp="1"/>
          </p:cNvSpPr>
          <p:nvPr>
            <p:ph type="subTitle" idx="5"/>
          </p:nvPr>
        </p:nvSpPr>
        <p:spPr>
          <a:xfrm>
            <a:off x="2670400" y="3350725"/>
            <a:ext cx="1874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29"/>
          <p:cNvSpPr txBox="1">
            <a:spLocks noGrp="1"/>
          </p:cNvSpPr>
          <p:nvPr>
            <p:ph type="title" idx="6"/>
          </p:nvPr>
        </p:nvSpPr>
        <p:spPr>
          <a:xfrm>
            <a:off x="6528500" y="2817325"/>
            <a:ext cx="1874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1" name="Google Shape;421;p29"/>
          <p:cNvSpPr txBox="1">
            <a:spLocks noGrp="1"/>
          </p:cNvSpPr>
          <p:nvPr>
            <p:ph type="subTitle" idx="7"/>
          </p:nvPr>
        </p:nvSpPr>
        <p:spPr>
          <a:xfrm>
            <a:off x="6528500" y="3350725"/>
            <a:ext cx="1874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29"/>
          <p:cNvSpPr txBox="1">
            <a:spLocks noGrp="1"/>
          </p:cNvSpPr>
          <p:nvPr>
            <p:ph type="title" idx="8"/>
          </p:nvPr>
        </p:nvSpPr>
        <p:spPr>
          <a:xfrm>
            <a:off x="720000" y="540000"/>
            <a:ext cx="53760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23" name="Google Shape;423;p29"/>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424" name="Google Shape;424;p29"/>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 name="Google Shape;425;p29"/>
          <p:cNvCxnSpPr/>
          <p:nvPr/>
        </p:nvCxnSpPr>
        <p:spPr>
          <a:xfrm>
            <a:off x="8424000" y="4467575"/>
            <a:ext cx="0" cy="363900"/>
          </a:xfrm>
          <a:prstGeom prst="straightConnector1">
            <a:avLst/>
          </a:prstGeom>
          <a:noFill/>
          <a:ln w="19050" cap="flat" cmpd="sng">
            <a:solidFill>
              <a:schemeClr val="dk1"/>
            </a:solidFill>
            <a:prstDash val="solid"/>
            <a:round/>
            <a:headEnd type="none" w="med" len="med"/>
            <a:tailEnd type="none" w="med" len="med"/>
          </a:ln>
        </p:spPr>
      </p:cxnSp>
      <p:sp>
        <p:nvSpPr>
          <p:cNvPr id="426" name="Google Shape;426;p29"/>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 name="Google Shape;427;p29"/>
          <p:cNvCxnSpPr/>
          <p:nvPr/>
        </p:nvCxnSpPr>
        <p:spPr>
          <a:xfrm>
            <a:off x="719050"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428" name="Google Shape;428;p29"/>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429" name="Google Shape;429;p29"/>
          <p:cNvCxnSpPr/>
          <p:nvPr/>
        </p:nvCxnSpPr>
        <p:spPr>
          <a:xfrm>
            <a:off x="6096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430" name="Google Shape;430;p29"/>
          <p:cNvCxnSpPr/>
          <p:nvPr/>
        </p:nvCxnSpPr>
        <p:spPr>
          <a:xfrm>
            <a:off x="722275" y="4467575"/>
            <a:ext cx="0" cy="363900"/>
          </a:xfrm>
          <a:prstGeom prst="straightConnector1">
            <a:avLst/>
          </a:prstGeom>
          <a:noFill/>
          <a:ln w="19050" cap="flat" cmpd="sng">
            <a:solidFill>
              <a:schemeClr val="dk1"/>
            </a:solidFill>
            <a:prstDash val="solid"/>
            <a:round/>
            <a:headEnd type="none" w="med" len="med"/>
            <a:tailEnd type="none" w="med" len="med"/>
          </a:ln>
        </p:spPr>
      </p:cxnSp>
      <p:cxnSp>
        <p:nvCxnSpPr>
          <p:cNvPr id="431" name="Google Shape;431;p29"/>
          <p:cNvCxnSpPr/>
          <p:nvPr/>
        </p:nvCxnSpPr>
        <p:spPr>
          <a:xfrm>
            <a:off x="321175" y="1237475"/>
            <a:ext cx="8512500" cy="0"/>
          </a:xfrm>
          <a:prstGeom prst="straightConnector1">
            <a:avLst/>
          </a:prstGeom>
          <a:noFill/>
          <a:ln w="19050" cap="flat" cmpd="sng">
            <a:solidFill>
              <a:schemeClr val="dk1"/>
            </a:solidFill>
            <a:prstDash val="solid"/>
            <a:round/>
            <a:headEnd type="none" w="med" len="med"/>
            <a:tailEnd type="none" w="med" len="med"/>
          </a:ln>
        </p:spPr>
      </p:cxnSp>
      <p:cxnSp>
        <p:nvCxnSpPr>
          <p:cNvPr id="432" name="Google Shape;432;p29"/>
          <p:cNvCxnSpPr/>
          <p:nvPr/>
        </p:nvCxnSpPr>
        <p:spPr>
          <a:xfrm>
            <a:off x="730050" y="2582525"/>
            <a:ext cx="7698600" cy="0"/>
          </a:xfrm>
          <a:prstGeom prst="straightConnector1">
            <a:avLst/>
          </a:prstGeom>
          <a:noFill/>
          <a:ln w="19050" cap="flat" cmpd="sng">
            <a:solidFill>
              <a:schemeClr val="dk1"/>
            </a:solidFill>
            <a:prstDash val="solid"/>
            <a:round/>
            <a:headEnd type="none" w="med" len="med"/>
            <a:tailEnd type="none" w="med" len="med"/>
          </a:ln>
        </p:spPr>
      </p:cxnSp>
      <p:cxnSp>
        <p:nvCxnSpPr>
          <p:cNvPr id="433" name="Google Shape;433;p29"/>
          <p:cNvCxnSpPr/>
          <p:nvPr/>
        </p:nvCxnSpPr>
        <p:spPr>
          <a:xfrm>
            <a:off x="2645031"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434" name="Google Shape;434;p29"/>
          <p:cNvCxnSpPr/>
          <p:nvPr/>
        </p:nvCxnSpPr>
        <p:spPr>
          <a:xfrm>
            <a:off x="4571011"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435" name="Google Shape;435;p29"/>
          <p:cNvCxnSpPr/>
          <p:nvPr/>
        </p:nvCxnSpPr>
        <p:spPr>
          <a:xfrm>
            <a:off x="6496992" y="1237475"/>
            <a:ext cx="0" cy="3230100"/>
          </a:xfrm>
          <a:prstGeom prst="straightConnector1">
            <a:avLst/>
          </a:prstGeom>
          <a:noFill/>
          <a:ln w="19050" cap="flat" cmpd="sng">
            <a:solidFill>
              <a:schemeClr val="dk1"/>
            </a:solidFill>
            <a:prstDash val="solid"/>
            <a:round/>
            <a:headEnd type="none" w="med" len="med"/>
            <a:tailEnd type="none" w="med" len="med"/>
          </a:ln>
        </p:spPr>
      </p:cxnSp>
      <p:sp>
        <p:nvSpPr>
          <p:cNvPr id="436" name="Google Shape;436;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60"/>
        <p:cNvGrpSpPr/>
        <p:nvPr/>
      </p:nvGrpSpPr>
      <p:grpSpPr>
        <a:xfrm>
          <a:off x="0" y="0"/>
          <a:ext cx="0" cy="0"/>
          <a:chOff x="0" y="0"/>
          <a:chExt cx="0" cy="0"/>
        </a:xfrm>
      </p:grpSpPr>
      <p:sp>
        <p:nvSpPr>
          <p:cNvPr id="461" name="Google Shape;461;p31"/>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txBox="1">
            <a:spLocks noGrp="1"/>
          </p:cNvSpPr>
          <p:nvPr>
            <p:ph type="title"/>
          </p:nvPr>
        </p:nvSpPr>
        <p:spPr>
          <a:xfrm>
            <a:off x="2092796" y="1400400"/>
            <a:ext cx="2146200" cy="411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3" name="Google Shape;463;p31"/>
          <p:cNvSpPr txBox="1">
            <a:spLocks noGrp="1"/>
          </p:cNvSpPr>
          <p:nvPr>
            <p:ph type="subTitle" idx="1"/>
          </p:nvPr>
        </p:nvSpPr>
        <p:spPr>
          <a:xfrm>
            <a:off x="2092796" y="1811305"/>
            <a:ext cx="21462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4" name="Google Shape;464;p31"/>
          <p:cNvSpPr txBox="1">
            <a:spLocks noGrp="1"/>
          </p:cNvSpPr>
          <p:nvPr>
            <p:ph type="title" idx="2"/>
          </p:nvPr>
        </p:nvSpPr>
        <p:spPr>
          <a:xfrm>
            <a:off x="5941292" y="1400500"/>
            <a:ext cx="2146200" cy="411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5" name="Google Shape;465;p31"/>
          <p:cNvSpPr txBox="1">
            <a:spLocks noGrp="1"/>
          </p:cNvSpPr>
          <p:nvPr>
            <p:ph type="subTitle" idx="3"/>
          </p:nvPr>
        </p:nvSpPr>
        <p:spPr>
          <a:xfrm>
            <a:off x="5941292" y="1811375"/>
            <a:ext cx="21462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6" name="Google Shape;466;p31"/>
          <p:cNvSpPr txBox="1">
            <a:spLocks noGrp="1"/>
          </p:cNvSpPr>
          <p:nvPr>
            <p:ph type="title" idx="4"/>
          </p:nvPr>
        </p:nvSpPr>
        <p:spPr>
          <a:xfrm>
            <a:off x="2092796" y="2390370"/>
            <a:ext cx="2146200" cy="411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7" name="Google Shape;467;p31"/>
          <p:cNvSpPr txBox="1">
            <a:spLocks noGrp="1"/>
          </p:cNvSpPr>
          <p:nvPr>
            <p:ph type="subTitle" idx="5"/>
          </p:nvPr>
        </p:nvSpPr>
        <p:spPr>
          <a:xfrm>
            <a:off x="2092796" y="2801276"/>
            <a:ext cx="21462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8" name="Google Shape;468;p31"/>
          <p:cNvSpPr txBox="1">
            <a:spLocks noGrp="1"/>
          </p:cNvSpPr>
          <p:nvPr>
            <p:ph type="title" idx="6"/>
          </p:nvPr>
        </p:nvSpPr>
        <p:spPr>
          <a:xfrm>
            <a:off x="2092796" y="3375284"/>
            <a:ext cx="2146200" cy="411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69" name="Google Shape;469;p31"/>
          <p:cNvSpPr txBox="1">
            <a:spLocks noGrp="1"/>
          </p:cNvSpPr>
          <p:nvPr>
            <p:ph type="subTitle" idx="7"/>
          </p:nvPr>
        </p:nvSpPr>
        <p:spPr>
          <a:xfrm>
            <a:off x="2092796" y="3786189"/>
            <a:ext cx="21462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0" name="Google Shape;470;p31"/>
          <p:cNvSpPr txBox="1">
            <a:spLocks noGrp="1"/>
          </p:cNvSpPr>
          <p:nvPr>
            <p:ph type="title" idx="8"/>
          </p:nvPr>
        </p:nvSpPr>
        <p:spPr>
          <a:xfrm>
            <a:off x="5941287" y="2390401"/>
            <a:ext cx="2146200" cy="411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1" name="Google Shape;471;p31"/>
          <p:cNvSpPr txBox="1">
            <a:spLocks noGrp="1"/>
          </p:cNvSpPr>
          <p:nvPr>
            <p:ph type="subTitle" idx="9"/>
          </p:nvPr>
        </p:nvSpPr>
        <p:spPr>
          <a:xfrm>
            <a:off x="5941287" y="2801277"/>
            <a:ext cx="21462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2" name="Google Shape;472;p31"/>
          <p:cNvSpPr txBox="1">
            <a:spLocks noGrp="1"/>
          </p:cNvSpPr>
          <p:nvPr>
            <p:ph type="title" idx="13"/>
          </p:nvPr>
        </p:nvSpPr>
        <p:spPr>
          <a:xfrm>
            <a:off x="5941287" y="3375246"/>
            <a:ext cx="2146200" cy="411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3" name="Google Shape;473;p31"/>
          <p:cNvSpPr txBox="1">
            <a:spLocks noGrp="1"/>
          </p:cNvSpPr>
          <p:nvPr>
            <p:ph type="subTitle" idx="14"/>
          </p:nvPr>
        </p:nvSpPr>
        <p:spPr>
          <a:xfrm>
            <a:off x="5941287" y="3786121"/>
            <a:ext cx="21462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4" name="Google Shape;474;p31"/>
          <p:cNvSpPr txBox="1">
            <a:spLocks noGrp="1"/>
          </p:cNvSpPr>
          <p:nvPr>
            <p:ph type="title" idx="15"/>
          </p:nvPr>
        </p:nvSpPr>
        <p:spPr>
          <a:xfrm>
            <a:off x="720000" y="540000"/>
            <a:ext cx="53760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75" name="Google Shape;475;p31"/>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476" name="Google Shape;476;p31"/>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 name="Google Shape;477;p31"/>
          <p:cNvCxnSpPr/>
          <p:nvPr/>
        </p:nvCxnSpPr>
        <p:spPr>
          <a:xfrm>
            <a:off x="8424000" y="4467575"/>
            <a:ext cx="0" cy="363900"/>
          </a:xfrm>
          <a:prstGeom prst="straightConnector1">
            <a:avLst/>
          </a:prstGeom>
          <a:noFill/>
          <a:ln w="19050" cap="flat" cmpd="sng">
            <a:solidFill>
              <a:schemeClr val="dk1"/>
            </a:solidFill>
            <a:prstDash val="solid"/>
            <a:round/>
            <a:headEnd type="none" w="med" len="med"/>
            <a:tailEnd type="none" w="med" len="med"/>
          </a:ln>
        </p:spPr>
      </p:cxnSp>
      <p:sp>
        <p:nvSpPr>
          <p:cNvPr id="478" name="Google Shape;478;p31"/>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 name="Google Shape;479;p31"/>
          <p:cNvCxnSpPr/>
          <p:nvPr/>
        </p:nvCxnSpPr>
        <p:spPr>
          <a:xfrm>
            <a:off x="720025"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31"/>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31"/>
          <p:cNvCxnSpPr/>
          <p:nvPr/>
        </p:nvCxnSpPr>
        <p:spPr>
          <a:xfrm>
            <a:off x="4586000" y="1227800"/>
            <a:ext cx="0" cy="3252000"/>
          </a:xfrm>
          <a:prstGeom prst="straightConnector1">
            <a:avLst/>
          </a:prstGeom>
          <a:noFill/>
          <a:ln w="19050" cap="flat" cmpd="sng">
            <a:solidFill>
              <a:schemeClr val="dk1"/>
            </a:solidFill>
            <a:prstDash val="solid"/>
            <a:round/>
            <a:headEnd type="none" w="med" len="med"/>
            <a:tailEnd type="none" w="med" len="med"/>
          </a:ln>
        </p:spPr>
      </p:cxnSp>
      <p:cxnSp>
        <p:nvCxnSpPr>
          <p:cNvPr id="482" name="Google Shape;482;p31"/>
          <p:cNvCxnSpPr/>
          <p:nvPr/>
        </p:nvCxnSpPr>
        <p:spPr>
          <a:xfrm>
            <a:off x="5647650" y="1226525"/>
            <a:ext cx="0" cy="3252000"/>
          </a:xfrm>
          <a:prstGeom prst="straightConnector1">
            <a:avLst/>
          </a:prstGeom>
          <a:noFill/>
          <a:ln w="19050" cap="flat" cmpd="sng">
            <a:solidFill>
              <a:schemeClr val="dk1"/>
            </a:solidFill>
            <a:prstDash val="solid"/>
            <a:round/>
            <a:headEnd type="none" w="med" len="med"/>
            <a:tailEnd type="none" w="med" len="med"/>
          </a:ln>
        </p:spPr>
      </p:cxnSp>
      <p:cxnSp>
        <p:nvCxnSpPr>
          <p:cNvPr id="483" name="Google Shape;483;p31"/>
          <p:cNvCxnSpPr/>
          <p:nvPr/>
        </p:nvCxnSpPr>
        <p:spPr>
          <a:xfrm>
            <a:off x="1787997" y="1226525"/>
            <a:ext cx="0" cy="3252000"/>
          </a:xfrm>
          <a:prstGeom prst="straightConnector1">
            <a:avLst/>
          </a:prstGeom>
          <a:noFill/>
          <a:ln w="19050" cap="flat" cmpd="sng">
            <a:solidFill>
              <a:schemeClr val="dk1"/>
            </a:solidFill>
            <a:prstDash val="solid"/>
            <a:round/>
            <a:headEnd type="none" w="med" len="med"/>
            <a:tailEnd type="none" w="med" len="med"/>
          </a:ln>
        </p:spPr>
      </p:cxnSp>
      <p:cxnSp>
        <p:nvCxnSpPr>
          <p:cNvPr id="484" name="Google Shape;484;p31"/>
          <p:cNvCxnSpPr/>
          <p:nvPr/>
        </p:nvCxnSpPr>
        <p:spPr>
          <a:xfrm>
            <a:off x="722275" y="4467575"/>
            <a:ext cx="0" cy="363900"/>
          </a:xfrm>
          <a:prstGeom prst="straightConnector1">
            <a:avLst/>
          </a:prstGeom>
          <a:noFill/>
          <a:ln w="19050" cap="flat" cmpd="sng">
            <a:solidFill>
              <a:schemeClr val="dk1"/>
            </a:solidFill>
            <a:prstDash val="solid"/>
            <a:round/>
            <a:headEnd type="none" w="med" len="med"/>
            <a:tailEnd type="none" w="med" len="med"/>
          </a:ln>
        </p:spPr>
      </p:cxnSp>
      <p:cxnSp>
        <p:nvCxnSpPr>
          <p:cNvPr id="485" name="Google Shape;485;p31"/>
          <p:cNvCxnSpPr/>
          <p:nvPr/>
        </p:nvCxnSpPr>
        <p:spPr>
          <a:xfrm>
            <a:off x="314538" y="1237475"/>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486" name="Google Shape;486;p31"/>
          <p:cNvCxnSpPr/>
          <p:nvPr/>
        </p:nvCxnSpPr>
        <p:spPr>
          <a:xfrm>
            <a:off x="6096000" y="321175"/>
            <a:ext cx="0" cy="914400"/>
          </a:xfrm>
          <a:prstGeom prst="straightConnector1">
            <a:avLst/>
          </a:prstGeom>
          <a:noFill/>
          <a:ln w="19050" cap="flat" cmpd="sng">
            <a:solidFill>
              <a:schemeClr val="dk1"/>
            </a:solidFill>
            <a:prstDash val="solid"/>
            <a:round/>
            <a:headEnd type="none" w="med" len="med"/>
            <a:tailEnd type="none" w="med" len="med"/>
          </a:ln>
        </p:spPr>
      </p:cxnSp>
      <p:sp>
        <p:nvSpPr>
          <p:cNvPr id="487" name="Google Shape;487;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88"/>
        <p:cNvGrpSpPr/>
        <p:nvPr/>
      </p:nvGrpSpPr>
      <p:grpSpPr>
        <a:xfrm>
          <a:off x="0" y="0"/>
          <a:ext cx="0" cy="0"/>
          <a:chOff x="0" y="0"/>
          <a:chExt cx="0" cy="0"/>
        </a:xfrm>
      </p:grpSpPr>
      <p:sp>
        <p:nvSpPr>
          <p:cNvPr id="489" name="Google Shape;489;p32"/>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txBox="1">
            <a:spLocks noGrp="1"/>
          </p:cNvSpPr>
          <p:nvPr>
            <p:ph type="title" hasCustomPrompt="1"/>
          </p:nvPr>
        </p:nvSpPr>
        <p:spPr>
          <a:xfrm>
            <a:off x="721276" y="1477250"/>
            <a:ext cx="4113600" cy="60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1" name="Google Shape;491;p32"/>
          <p:cNvSpPr txBox="1">
            <a:spLocks noGrp="1"/>
          </p:cNvSpPr>
          <p:nvPr>
            <p:ph type="subTitle" idx="1"/>
          </p:nvPr>
        </p:nvSpPr>
        <p:spPr>
          <a:xfrm>
            <a:off x="4834875" y="1514238"/>
            <a:ext cx="3588000" cy="52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2" name="Google Shape;492;p32"/>
          <p:cNvSpPr txBox="1">
            <a:spLocks noGrp="1"/>
          </p:cNvSpPr>
          <p:nvPr>
            <p:ph type="title" idx="2" hasCustomPrompt="1"/>
          </p:nvPr>
        </p:nvSpPr>
        <p:spPr>
          <a:xfrm>
            <a:off x="4309151" y="2551325"/>
            <a:ext cx="4113600" cy="60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3" name="Google Shape;493;p32"/>
          <p:cNvSpPr txBox="1">
            <a:spLocks noGrp="1"/>
          </p:cNvSpPr>
          <p:nvPr>
            <p:ph type="subTitle" idx="3"/>
          </p:nvPr>
        </p:nvSpPr>
        <p:spPr>
          <a:xfrm>
            <a:off x="719050" y="2588375"/>
            <a:ext cx="3588000" cy="52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4" name="Google Shape;494;p32"/>
          <p:cNvSpPr txBox="1">
            <a:spLocks noGrp="1"/>
          </p:cNvSpPr>
          <p:nvPr>
            <p:ph type="title" idx="4" hasCustomPrompt="1"/>
          </p:nvPr>
        </p:nvSpPr>
        <p:spPr>
          <a:xfrm>
            <a:off x="721276" y="3618125"/>
            <a:ext cx="4113600" cy="60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95" name="Google Shape;495;p32"/>
          <p:cNvSpPr txBox="1">
            <a:spLocks noGrp="1"/>
          </p:cNvSpPr>
          <p:nvPr>
            <p:ph type="subTitle" idx="5"/>
          </p:nvPr>
        </p:nvSpPr>
        <p:spPr>
          <a:xfrm>
            <a:off x="4837675" y="3655175"/>
            <a:ext cx="3588000" cy="52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496" name="Google Shape;496;p32"/>
          <p:cNvSpPr txBox="1">
            <a:spLocks noGrp="1"/>
          </p:cNvSpPr>
          <p:nvPr>
            <p:ph type="subTitle" idx="6"/>
          </p:nvPr>
        </p:nvSpPr>
        <p:spPr>
          <a:xfrm>
            <a:off x="6095800" y="592975"/>
            <a:ext cx="27342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97" name="Google Shape;497;p32"/>
          <p:cNvCxnSpPr/>
          <p:nvPr/>
        </p:nvCxnSpPr>
        <p:spPr>
          <a:xfrm>
            <a:off x="719050"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498" name="Google Shape;498;p32"/>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499" name="Google Shape;499;p32"/>
          <p:cNvCxnSpPr/>
          <p:nvPr/>
        </p:nvCxnSpPr>
        <p:spPr>
          <a:xfrm>
            <a:off x="3048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500" name="Google Shape;500;p32"/>
          <p:cNvCxnSpPr/>
          <p:nvPr/>
        </p:nvCxnSpPr>
        <p:spPr>
          <a:xfrm>
            <a:off x="6096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501" name="Google Shape;501;p32"/>
          <p:cNvCxnSpPr/>
          <p:nvPr/>
        </p:nvCxnSpPr>
        <p:spPr>
          <a:xfrm>
            <a:off x="728650" y="2314141"/>
            <a:ext cx="7695300" cy="0"/>
          </a:xfrm>
          <a:prstGeom prst="straightConnector1">
            <a:avLst/>
          </a:prstGeom>
          <a:noFill/>
          <a:ln w="19050" cap="flat" cmpd="sng">
            <a:solidFill>
              <a:schemeClr val="dk1"/>
            </a:solidFill>
            <a:prstDash val="solid"/>
            <a:round/>
            <a:headEnd type="none" w="med" len="med"/>
            <a:tailEnd type="none" w="med" len="med"/>
          </a:ln>
        </p:spPr>
      </p:cxnSp>
      <p:cxnSp>
        <p:nvCxnSpPr>
          <p:cNvPr id="502" name="Google Shape;502;p32"/>
          <p:cNvCxnSpPr/>
          <p:nvPr/>
        </p:nvCxnSpPr>
        <p:spPr>
          <a:xfrm>
            <a:off x="728650" y="3390807"/>
            <a:ext cx="7695300" cy="0"/>
          </a:xfrm>
          <a:prstGeom prst="straightConnector1">
            <a:avLst/>
          </a:prstGeom>
          <a:noFill/>
          <a:ln w="19050" cap="flat" cmpd="sng">
            <a:solidFill>
              <a:schemeClr val="dk1"/>
            </a:solidFill>
            <a:prstDash val="solid"/>
            <a:round/>
            <a:headEnd type="none" w="med" len="med"/>
            <a:tailEnd type="none" w="med" len="med"/>
          </a:ln>
        </p:spPr>
      </p:cxnSp>
      <p:cxnSp>
        <p:nvCxnSpPr>
          <p:cNvPr id="503" name="Google Shape;503;p32"/>
          <p:cNvCxnSpPr/>
          <p:nvPr/>
        </p:nvCxnSpPr>
        <p:spPr>
          <a:xfrm>
            <a:off x="4836263" y="1232300"/>
            <a:ext cx="0" cy="1092900"/>
          </a:xfrm>
          <a:prstGeom prst="straightConnector1">
            <a:avLst/>
          </a:prstGeom>
          <a:noFill/>
          <a:ln w="19050" cap="flat" cmpd="sng">
            <a:solidFill>
              <a:schemeClr val="dk1"/>
            </a:solidFill>
            <a:prstDash val="solid"/>
            <a:round/>
            <a:headEnd type="none" w="med" len="med"/>
            <a:tailEnd type="none" w="med" len="med"/>
          </a:ln>
        </p:spPr>
      </p:cxnSp>
      <p:cxnSp>
        <p:nvCxnSpPr>
          <p:cNvPr id="504" name="Google Shape;504;p32"/>
          <p:cNvCxnSpPr/>
          <p:nvPr/>
        </p:nvCxnSpPr>
        <p:spPr>
          <a:xfrm>
            <a:off x="4302869" y="2306375"/>
            <a:ext cx="0" cy="1092900"/>
          </a:xfrm>
          <a:prstGeom prst="straightConnector1">
            <a:avLst/>
          </a:prstGeom>
          <a:noFill/>
          <a:ln w="19050" cap="flat" cmpd="sng">
            <a:solidFill>
              <a:schemeClr val="dk1"/>
            </a:solidFill>
            <a:prstDash val="solid"/>
            <a:round/>
            <a:headEnd type="none" w="med" len="med"/>
            <a:tailEnd type="none" w="med" len="med"/>
          </a:ln>
        </p:spPr>
      </p:cxnSp>
      <p:cxnSp>
        <p:nvCxnSpPr>
          <p:cNvPr id="505" name="Google Shape;505;p32"/>
          <p:cNvCxnSpPr/>
          <p:nvPr/>
        </p:nvCxnSpPr>
        <p:spPr>
          <a:xfrm>
            <a:off x="4836269" y="3383891"/>
            <a:ext cx="0" cy="1092900"/>
          </a:xfrm>
          <a:prstGeom prst="straightConnector1">
            <a:avLst/>
          </a:prstGeom>
          <a:noFill/>
          <a:ln w="19050" cap="flat" cmpd="sng">
            <a:solidFill>
              <a:schemeClr val="dk1"/>
            </a:solidFill>
            <a:prstDash val="solid"/>
            <a:round/>
            <a:headEnd type="none" w="med" len="med"/>
            <a:tailEnd type="none" w="med" len="med"/>
          </a:ln>
        </p:spPr>
      </p:cxnSp>
      <p:cxnSp>
        <p:nvCxnSpPr>
          <p:cNvPr id="506" name="Google Shape;506;p32"/>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507" name="Google Shape;507;p32"/>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 name="Google Shape;509;p32"/>
          <p:cNvCxnSpPr/>
          <p:nvPr/>
        </p:nvCxnSpPr>
        <p:spPr>
          <a:xfrm>
            <a:off x="321175" y="1237475"/>
            <a:ext cx="8512500" cy="0"/>
          </a:xfrm>
          <a:prstGeom prst="straightConnector1">
            <a:avLst/>
          </a:prstGeom>
          <a:noFill/>
          <a:ln w="19050" cap="flat" cmpd="sng">
            <a:solidFill>
              <a:schemeClr val="dk1"/>
            </a:solidFill>
            <a:prstDash val="solid"/>
            <a:round/>
            <a:headEnd type="none" w="med" len="med"/>
            <a:tailEnd type="none" w="med" len="med"/>
          </a:ln>
        </p:spPr>
      </p:cxnSp>
      <p:sp>
        <p:nvSpPr>
          <p:cNvPr id="510" name="Google Shape;510;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3"/>
          <p:cNvCxnSpPr/>
          <p:nvPr/>
        </p:nvCxnSpPr>
        <p:spPr>
          <a:xfrm>
            <a:off x="315238" y="1237475"/>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25" name="Google Shape;25;p3"/>
          <p:cNvCxnSpPr/>
          <p:nvPr/>
        </p:nvCxnSpPr>
        <p:spPr>
          <a:xfrm>
            <a:off x="315238" y="3555475"/>
            <a:ext cx="8520600" cy="0"/>
          </a:xfrm>
          <a:prstGeom prst="straightConnector1">
            <a:avLst/>
          </a:prstGeom>
          <a:noFill/>
          <a:ln w="19050" cap="flat" cmpd="sng">
            <a:solidFill>
              <a:schemeClr val="dk1"/>
            </a:solidFill>
            <a:prstDash val="solid"/>
            <a:round/>
            <a:headEnd type="none" w="med" len="med"/>
            <a:tailEnd type="none" w="med" len="med"/>
          </a:ln>
        </p:spPr>
      </p:cxnSp>
      <p:sp>
        <p:nvSpPr>
          <p:cNvPr id="26" name="Google Shape;26;p3"/>
          <p:cNvSpPr/>
          <p:nvPr/>
        </p:nvSpPr>
        <p:spPr>
          <a:xfrm>
            <a:off x="308163"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p:nvPr>
        </p:nvSpPr>
        <p:spPr>
          <a:xfrm>
            <a:off x="714063" y="1937000"/>
            <a:ext cx="5966700" cy="914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9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6680613" y="1594000"/>
            <a:ext cx="1737600" cy="150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714063" y="3760075"/>
            <a:ext cx="5376000" cy="3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3"/>
          <p:cNvSpPr txBox="1">
            <a:spLocks noGrp="1"/>
          </p:cNvSpPr>
          <p:nvPr>
            <p:ph type="subTitle" idx="3"/>
          </p:nvPr>
        </p:nvSpPr>
        <p:spPr>
          <a:xfrm>
            <a:off x="6095800" y="592975"/>
            <a:ext cx="27342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1" name="Google Shape;31;p3"/>
          <p:cNvCxnSpPr/>
          <p:nvPr/>
        </p:nvCxnSpPr>
        <p:spPr>
          <a:xfrm>
            <a:off x="3042063"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32" name="Google Shape;32;p3"/>
          <p:cNvCxnSpPr/>
          <p:nvPr/>
        </p:nvCxnSpPr>
        <p:spPr>
          <a:xfrm>
            <a:off x="6090063"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33" name="Google Shape;33;p3"/>
          <p:cNvCxnSpPr/>
          <p:nvPr/>
        </p:nvCxnSpPr>
        <p:spPr>
          <a:xfrm>
            <a:off x="315238" y="4467473"/>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34" name="Google Shape;34;p3"/>
          <p:cNvCxnSpPr/>
          <p:nvPr/>
        </p:nvCxnSpPr>
        <p:spPr>
          <a:xfrm>
            <a:off x="6090063" y="3550675"/>
            <a:ext cx="0" cy="929100"/>
          </a:xfrm>
          <a:prstGeom prst="straightConnector1">
            <a:avLst/>
          </a:prstGeom>
          <a:noFill/>
          <a:ln w="19050" cap="flat" cmpd="sng">
            <a:solidFill>
              <a:schemeClr val="dk1"/>
            </a:solidFill>
            <a:prstDash val="solid"/>
            <a:round/>
            <a:headEnd type="none" w="med" len="med"/>
            <a:tailEnd type="none" w="med" len="med"/>
          </a:ln>
        </p:spPr>
      </p:cxnSp>
      <p:cxnSp>
        <p:nvCxnSpPr>
          <p:cNvPr id="35" name="Google Shape;35;p3"/>
          <p:cNvCxnSpPr/>
          <p:nvPr/>
        </p:nvCxnSpPr>
        <p:spPr>
          <a:xfrm>
            <a:off x="6680613" y="1237750"/>
            <a:ext cx="0" cy="2313000"/>
          </a:xfrm>
          <a:prstGeom prst="straightConnector1">
            <a:avLst/>
          </a:prstGeom>
          <a:noFill/>
          <a:ln w="19050" cap="flat" cmpd="sng">
            <a:solidFill>
              <a:schemeClr val="dk1"/>
            </a:solidFill>
            <a:prstDash val="solid"/>
            <a:round/>
            <a:headEnd type="none" w="med" len="med"/>
            <a:tailEnd type="none" w="med" len="med"/>
          </a:ln>
        </p:spPr>
      </p:cxnSp>
      <p:sp>
        <p:nvSpPr>
          <p:cNvPr id="36" name="Google Shape;36;p3"/>
          <p:cNvSpPr/>
          <p:nvPr/>
        </p:nvSpPr>
        <p:spPr>
          <a:xfrm>
            <a:off x="396238"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34"/>
        <p:cNvGrpSpPr/>
        <p:nvPr/>
      </p:nvGrpSpPr>
      <p:grpSpPr>
        <a:xfrm>
          <a:off x="0" y="0"/>
          <a:ext cx="0" cy="0"/>
          <a:chOff x="0" y="0"/>
          <a:chExt cx="0" cy="0"/>
        </a:xfrm>
      </p:grpSpPr>
      <p:sp>
        <p:nvSpPr>
          <p:cNvPr id="535" name="Google Shape;535;p34"/>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txBox="1">
            <a:spLocks noGrp="1"/>
          </p:cNvSpPr>
          <p:nvPr>
            <p:ph type="ctrTitle"/>
          </p:nvPr>
        </p:nvSpPr>
        <p:spPr>
          <a:xfrm>
            <a:off x="947650" y="765713"/>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7" name="Google Shape;537;p34"/>
          <p:cNvSpPr txBox="1">
            <a:spLocks noGrp="1"/>
          </p:cNvSpPr>
          <p:nvPr>
            <p:ph type="subTitle" idx="1"/>
          </p:nvPr>
        </p:nvSpPr>
        <p:spPr>
          <a:xfrm>
            <a:off x="3900475" y="1930098"/>
            <a:ext cx="4293900" cy="138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538" name="Google Shape;538;p34"/>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539" name="Google Shape;539;p34"/>
          <p:cNvCxnSpPr/>
          <p:nvPr/>
        </p:nvCxnSpPr>
        <p:spPr>
          <a:xfrm>
            <a:off x="719050" y="657750"/>
            <a:ext cx="0" cy="3810000"/>
          </a:xfrm>
          <a:prstGeom prst="straightConnector1">
            <a:avLst/>
          </a:prstGeom>
          <a:noFill/>
          <a:ln w="19050" cap="flat" cmpd="sng">
            <a:solidFill>
              <a:schemeClr val="dk1"/>
            </a:solidFill>
            <a:prstDash val="solid"/>
            <a:round/>
            <a:headEnd type="none" w="med" len="med"/>
            <a:tailEnd type="none" w="med" len="med"/>
          </a:ln>
        </p:spPr>
      </p:cxnSp>
      <p:cxnSp>
        <p:nvCxnSpPr>
          <p:cNvPr id="540" name="Google Shape;540;p34"/>
          <p:cNvCxnSpPr/>
          <p:nvPr/>
        </p:nvCxnSpPr>
        <p:spPr>
          <a:xfrm>
            <a:off x="8422975" y="657750"/>
            <a:ext cx="0" cy="3810000"/>
          </a:xfrm>
          <a:prstGeom prst="straightConnector1">
            <a:avLst/>
          </a:prstGeom>
          <a:noFill/>
          <a:ln w="19050" cap="flat" cmpd="sng">
            <a:solidFill>
              <a:schemeClr val="dk1"/>
            </a:solidFill>
            <a:prstDash val="solid"/>
            <a:round/>
            <a:headEnd type="none" w="med" len="med"/>
            <a:tailEnd type="none" w="med" len="med"/>
          </a:ln>
        </p:spPr>
      </p:cxnSp>
      <p:sp>
        <p:nvSpPr>
          <p:cNvPr id="541" name="Google Shape;541;p34"/>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34"/>
          <p:cNvCxnSpPr/>
          <p:nvPr/>
        </p:nvCxnSpPr>
        <p:spPr>
          <a:xfrm>
            <a:off x="719050" y="1905191"/>
            <a:ext cx="7707600" cy="0"/>
          </a:xfrm>
          <a:prstGeom prst="straightConnector1">
            <a:avLst/>
          </a:prstGeom>
          <a:noFill/>
          <a:ln w="19050" cap="flat" cmpd="sng">
            <a:solidFill>
              <a:schemeClr val="dk1"/>
            </a:solidFill>
            <a:prstDash val="solid"/>
            <a:round/>
            <a:headEnd type="none" w="med" len="med"/>
            <a:tailEnd type="none" w="med" len="med"/>
          </a:ln>
        </p:spPr>
      </p:cxnSp>
      <p:cxnSp>
        <p:nvCxnSpPr>
          <p:cNvPr id="543" name="Google Shape;543;p34"/>
          <p:cNvCxnSpPr/>
          <p:nvPr/>
        </p:nvCxnSpPr>
        <p:spPr>
          <a:xfrm>
            <a:off x="719050" y="3338732"/>
            <a:ext cx="7707600" cy="0"/>
          </a:xfrm>
          <a:prstGeom prst="straightConnector1">
            <a:avLst/>
          </a:prstGeom>
          <a:noFill/>
          <a:ln w="19050" cap="flat" cmpd="sng">
            <a:solidFill>
              <a:schemeClr val="dk1"/>
            </a:solidFill>
            <a:prstDash val="solid"/>
            <a:round/>
            <a:headEnd type="none" w="med" len="med"/>
            <a:tailEnd type="none" w="med" len="med"/>
          </a:ln>
        </p:spPr>
      </p:cxnSp>
      <p:cxnSp>
        <p:nvCxnSpPr>
          <p:cNvPr id="544" name="Google Shape;544;p34"/>
          <p:cNvCxnSpPr/>
          <p:nvPr/>
        </p:nvCxnSpPr>
        <p:spPr>
          <a:xfrm>
            <a:off x="3723000" y="1916368"/>
            <a:ext cx="0" cy="1434000"/>
          </a:xfrm>
          <a:prstGeom prst="straightConnector1">
            <a:avLst/>
          </a:prstGeom>
          <a:noFill/>
          <a:ln w="19050" cap="flat" cmpd="sng">
            <a:solidFill>
              <a:schemeClr val="dk1"/>
            </a:solidFill>
            <a:prstDash val="solid"/>
            <a:round/>
            <a:headEnd type="none" w="med" len="med"/>
            <a:tailEnd type="none" w="med" len="med"/>
          </a:ln>
        </p:spPr>
      </p:cxnSp>
      <p:sp>
        <p:nvSpPr>
          <p:cNvPr id="545" name="Google Shape;545;p34"/>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 name="Google Shape;546;p34"/>
          <p:cNvCxnSpPr/>
          <p:nvPr/>
        </p:nvCxnSpPr>
        <p:spPr>
          <a:xfrm>
            <a:off x="8424000" y="4467575"/>
            <a:ext cx="0" cy="363900"/>
          </a:xfrm>
          <a:prstGeom prst="straightConnector1">
            <a:avLst/>
          </a:prstGeom>
          <a:noFill/>
          <a:ln w="19050" cap="flat" cmpd="sng">
            <a:solidFill>
              <a:schemeClr val="dk1"/>
            </a:solidFill>
            <a:prstDash val="solid"/>
            <a:round/>
            <a:headEnd type="none" w="med" len="med"/>
            <a:tailEnd type="none" w="med" len="med"/>
          </a:ln>
        </p:spPr>
      </p:cxnSp>
      <p:cxnSp>
        <p:nvCxnSpPr>
          <p:cNvPr id="547" name="Google Shape;547;p34"/>
          <p:cNvCxnSpPr/>
          <p:nvPr/>
        </p:nvCxnSpPr>
        <p:spPr>
          <a:xfrm>
            <a:off x="715688" y="4467475"/>
            <a:ext cx="0" cy="363900"/>
          </a:xfrm>
          <a:prstGeom prst="straightConnector1">
            <a:avLst/>
          </a:prstGeom>
          <a:noFill/>
          <a:ln w="19050" cap="flat" cmpd="sng">
            <a:solidFill>
              <a:schemeClr val="dk1"/>
            </a:solidFill>
            <a:prstDash val="solid"/>
            <a:round/>
            <a:headEnd type="none" w="med" len="med"/>
            <a:tailEnd type="none" w="med" len="med"/>
          </a:ln>
        </p:spPr>
      </p:cxnSp>
      <p:cxnSp>
        <p:nvCxnSpPr>
          <p:cNvPr id="548" name="Google Shape;548;p34"/>
          <p:cNvCxnSpPr/>
          <p:nvPr/>
        </p:nvCxnSpPr>
        <p:spPr>
          <a:xfrm>
            <a:off x="5406400" y="667375"/>
            <a:ext cx="0" cy="1233300"/>
          </a:xfrm>
          <a:prstGeom prst="straightConnector1">
            <a:avLst/>
          </a:prstGeom>
          <a:noFill/>
          <a:ln w="19050" cap="flat" cmpd="sng">
            <a:solidFill>
              <a:schemeClr val="dk1"/>
            </a:solidFill>
            <a:prstDash val="solid"/>
            <a:round/>
            <a:headEnd type="none" w="med" len="med"/>
            <a:tailEnd type="none" w="med" len="med"/>
          </a:ln>
        </p:spPr>
      </p:cxnSp>
      <p:sp>
        <p:nvSpPr>
          <p:cNvPr id="549" name="Google Shape;549;p34"/>
          <p:cNvSpPr txBox="1"/>
          <p:nvPr/>
        </p:nvSpPr>
        <p:spPr>
          <a:xfrm>
            <a:off x="948632" y="3552960"/>
            <a:ext cx="7245900" cy="365700"/>
          </a:xfrm>
          <a:prstGeom prst="rect">
            <a:avLst/>
          </a:prstGeom>
          <a:noFill/>
          <a:ln>
            <a:noFill/>
          </a:ln>
        </p:spPr>
        <p:txBody>
          <a:bodyPr spcFirstLastPara="1" wrap="square" lIns="91425" tIns="0" rIns="0" bIns="0" anchor="ctr" anchorCtr="0">
            <a:noAutofit/>
          </a:bodyPr>
          <a:lstStyle/>
          <a:p>
            <a:pPr marL="0" lvl="0" indent="0" algn="ctr" rtl="0">
              <a:lnSpc>
                <a:spcPct val="100000"/>
              </a:lnSpc>
              <a:spcBef>
                <a:spcPts val="300"/>
              </a:spcBef>
              <a:spcAft>
                <a:spcPts val="0"/>
              </a:spcAft>
              <a:buNone/>
            </a:pPr>
            <a:r>
              <a:rPr lang="en" sz="1200">
                <a:solidFill>
                  <a:schemeClr val="dk1"/>
                </a:solidFill>
                <a:latin typeface="Urbanist"/>
                <a:ea typeface="Urbanist"/>
                <a:cs typeface="Urbanist"/>
                <a:sym typeface="Urbanist"/>
              </a:rPr>
              <a:t>CREDITS: This presentation template was created by </a:t>
            </a:r>
            <a:r>
              <a:rPr lang="en" sz="1200" b="1">
                <a:solidFill>
                  <a:schemeClr val="dk1"/>
                </a:solidFill>
                <a:uFill>
                  <a:noFill/>
                </a:uFill>
                <a:latin typeface="Urbanist"/>
                <a:ea typeface="Urbanist"/>
                <a:cs typeface="Urbanist"/>
                <a:sym typeface="Urbanist"/>
                <a:hlinkClick r:id="rId2">
                  <a:extLst>
                    <a:ext uri="{A12FA001-AC4F-418D-AE19-62706E023703}">
                      <ahyp:hlinkClr xmlns:ahyp="http://schemas.microsoft.com/office/drawing/2018/hyperlinkcolor" val="tx"/>
                    </a:ext>
                  </a:extLst>
                </a:hlinkClick>
              </a:rPr>
              <a:t>Slidesgo</a:t>
            </a:r>
            <a:r>
              <a:rPr lang="en" sz="1200">
                <a:solidFill>
                  <a:schemeClr val="dk1"/>
                </a:solidFill>
                <a:latin typeface="Urbanist"/>
                <a:ea typeface="Urbanist"/>
                <a:cs typeface="Urbanist"/>
                <a:sym typeface="Urbanist"/>
              </a:rPr>
              <a:t>, including icons by </a:t>
            </a:r>
            <a:r>
              <a:rPr lang="en" sz="1200" b="1">
                <a:solidFill>
                  <a:schemeClr val="dk1"/>
                </a:solidFill>
                <a:uFill>
                  <a:noFill/>
                </a:uFill>
                <a:latin typeface="Urbanist"/>
                <a:ea typeface="Urbanist"/>
                <a:cs typeface="Urbanist"/>
                <a:sym typeface="Urbanist"/>
                <a:hlinkClick r:id="rId3">
                  <a:extLst>
                    <a:ext uri="{A12FA001-AC4F-418D-AE19-62706E023703}">
                      <ahyp:hlinkClr xmlns:ahyp="http://schemas.microsoft.com/office/drawing/2018/hyperlinkcolor" val="tx"/>
                    </a:ext>
                  </a:extLst>
                </a:hlinkClick>
              </a:rPr>
              <a:t>Flaticon</a:t>
            </a:r>
            <a:r>
              <a:rPr lang="en" sz="1200">
                <a:solidFill>
                  <a:schemeClr val="dk1"/>
                </a:solidFill>
                <a:latin typeface="Urbanist"/>
                <a:ea typeface="Urbanist"/>
                <a:cs typeface="Urbanist"/>
                <a:sym typeface="Urbanist"/>
              </a:rPr>
              <a:t>, infographics &amp; images by </a:t>
            </a:r>
            <a:r>
              <a:rPr lang="en" sz="1200" b="1">
                <a:solidFill>
                  <a:schemeClr val="dk1"/>
                </a:solidFill>
                <a:uFill>
                  <a:noFill/>
                </a:uFill>
                <a:latin typeface="Urbanist"/>
                <a:ea typeface="Urbanist"/>
                <a:cs typeface="Urbanist"/>
                <a:sym typeface="Urbanist"/>
                <a:hlinkClick r:id="rId4">
                  <a:extLst>
                    <a:ext uri="{A12FA001-AC4F-418D-AE19-62706E023703}">
                      <ahyp:hlinkClr xmlns:ahyp="http://schemas.microsoft.com/office/drawing/2018/hyperlinkcolor" val="tx"/>
                    </a:ext>
                  </a:extLst>
                </a:hlinkClick>
              </a:rPr>
              <a:t>Freepik</a:t>
            </a:r>
            <a:endParaRPr sz="1200" b="1">
              <a:solidFill>
                <a:schemeClr val="dk1"/>
              </a:solidFill>
              <a:latin typeface="Urbanist"/>
              <a:ea typeface="Urbanist"/>
              <a:cs typeface="Urbanist"/>
              <a:sym typeface="Urbanist"/>
            </a:endParaRPr>
          </a:p>
        </p:txBody>
      </p:sp>
      <p:cxnSp>
        <p:nvCxnSpPr>
          <p:cNvPr id="550" name="Google Shape;550;p34"/>
          <p:cNvCxnSpPr/>
          <p:nvPr/>
        </p:nvCxnSpPr>
        <p:spPr>
          <a:xfrm>
            <a:off x="321175" y="657756"/>
            <a:ext cx="8512500" cy="0"/>
          </a:xfrm>
          <a:prstGeom prst="straightConnector1">
            <a:avLst/>
          </a:prstGeom>
          <a:noFill/>
          <a:ln w="19050" cap="flat" cmpd="sng">
            <a:solidFill>
              <a:schemeClr val="dk1"/>
            </a:solidFill>
            <a:prstDash val="solid"/>
            <a:round/>
            <a:headEnd type="none" w="med" len="med"/>
            <a:tailEnd type="none" w="med" len="med"/>
          </a:ln>
        </p:spPr>
      </p:cxnSp>
      <p:sp>
        <p:nvSpPr>
          <p:cNvPr id="551" name="Google Shape;551;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52"/>
        <p:cNvGrpSpPr/>
        <p:nvPr/>
      </p:nvGrpSpPr>
      <p:grpSpPr>
        <a:xfrm>
          <a:off x="0" y="0"/>
          <a:ext cx="0" cy="0"/>
          <a:chOff x="0" y="0"/>
          <a:chExt cx="0" cy="0"/>
        </a:xfrm>
      </p:grpSpPr>
      <p:sp>
        <p:nvSpPr>
          <p:cNvPr id="553" name="Google Shape;553;p35"/>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 name="Google Shape;554;p35"/>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555" name="Google Shape;555;p35"/>
          <p:cNvCxnSpPr/>
          <p:nvPr/>
        </p:nvCxnSpPr>
        <p:spPr>
          <a:xfrm>
            <a:off x="719050" y="657750"/>
            <a:ext cx="0" cy="3810000"/>
          </a:xfrm>
          <a:prstGeom prst="straightConnector1">
            <a:avLst/>
          </a:prstGeom>
          <a:noFill/>
          <a:ln w="19050" cap="flat" cmpd="sng">
            <a:solidFill>
              <a:schemeClr val="dk1"/>
            </a:solidFill>
            <a:prstDash val="solid"/>
            <a:round/>
            <a:headEnd type="none" w="med" len="med"/>
            <a:tailEnd type="none" w="med" len="med"/>
          </a:ln>
        </p:spPr>
      </p:cxnSp>
      <p:cxnSp>
        <p:nvCxnSpPr>
          <p:cNvPr id="556" name="Google Shape;556;p35"/>
          <p:cNvCxnSpPr/>
          <p:nvPr/>
        </p:nvCxnSpPr>
        <p:spPr>
          <a:xfrm>
            <a:off x="8422975" y="657750"/>
            <a:ext cx="0" cy="3810000"/>
          </a:xfrm>
          <a:prstGeom prst="straightConnector1">
            <a:avLst/>
          </a:prstGeom>
          <a:noFill/>
          <a:ln w="19050" cap="flat" cmpd="sng">
            <a:solidFill>
              <a:schemeClr val="dk1"/>
            </a:solidFill>
            <a:prstDash val="solid"/>
            <a:round/>
            <a:headEnd type="none" w="med" len="med"/>
            <a:tailEnd type="none" w="med" len="med"/>
          </a:ln>
        </p:spPr>
      </p:cxnSp>
      <p:sp>
        <p:nvSpPr>
          <p:cNvPr id="557" name="Google Shape;557;p35"/>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 name="Google Shape;559;p35"/>
          <p:cNvCxnSpPr/>
          <p:nvPr/>
        </p:nvCxnSpPr>
        <p:spPr>
          <a:xfrm>
            <a:off x="321175" y="657756"/>
            <a:ext cx="8512500" cy="0"/>
          </a:xfrm>
          <a:prstGeom prst="straightConnector1">
            <a:avLst/>
          </a:prstGeom>
          <a:noFill/>
          <a:ln w="19050" cap="flat" cmpd="sng">
            <a:solidFill>
              <a:schemeClr val="dk1"/>
            </a:solidFill>
            <a:prstDash val="solid"/>
            <a:round/>
            <a:headEnd type="none" w="med" len="med"/>
            <a:tailEnd type="none" w="med" len="med"/>
          </a:ln>
        </p:spPr>
      </p:cxnSp>
      <p:sp>
        <p:nvSpPr>
          <p:cNvPr id="560" name="Google Shape;560;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61"/>
        <p:cNvGrpSpPr/>
        <p:nvPr/>
      </p:nvGrpSpPr>
      <p:grpSpPr>
        <a:xfrm>
          <a:off x="0" y="0"/>
          <a:ext cx="0" cy="0"/>
          <a:chOff x="0" y="0"/>
          <a:chExt cx="0" cy="0"/>
        </a:xfrm>
      </p:grpSpPr>
      <p:sp>
        <p:nvSpPr>
          <p:cNvPr id="562" name="Google Shape;562;p36"/>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 name="Google Shape;563;p36"/>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564" name="Google Shape;564;p36"/>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6"/>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6"/>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 name="Google Shape;567;p36"/>
          <p:cNvCxnSpPr/>
          <p:nvPr/>
        </p:nvCxnSpPr>
        <p:spPr>
          <a:xfrm>
            <a:off x="3048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568" name="Google Shape;568;p36"/>
          <p:cNvCxnSpPr/>
          <p:nvPr/>
        </p:nvCxnSpPr>
        <p:spPr>
          <a:xfrm>
            <a:off x="6096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569" name="Google Shape;569;p36"/>
          <p:cNvCxnSpPr/>
          <p:nvPr/>
        </p:nvCxnSpPr>
        <p:spPr>
          <a:xfrm>
            <a:off x="321175" y="1237475"/>
            <a:ext cx="8512500" cy="0"/>
          </a:xfrm>
          <a:prstGeom prst="straightConnector1">
            <a:avLst/>
          </a:prstGeom>
          <a:noFill/>
          <a:ln w="19050" cap="flat" cmpd="sng">
            <a:solidFill>
              <a:schemeClr val="dk1"/>
            </a:solidFill>
            <a:prstDash val="solid"/>
            <a:round/>
            <a:headEnd type="none" w="med" len="med"/>
            <a:tailEnd type="none" w="med" len="med"/>
          </a:ln>
        </p:spPr>
      </p:cxnSp>
      <p:cxnSp>
        <p:nvCxnSpPr>
          <p:cNvPr id="570" name="Google Shape;570;p36"/>
          <p:cNvCxnSpPr/>
          <p:nvPr/>
        </p:nvCxnSpPr>
        <p:spPr>
          <a:xfrm>
            <a:off x="719050" y="1237475"/>
            <a:ext cx="0" cy="3230400"/>
          </a:xfrm>
          <a:prstGeom prst="straightConnector1">
            <a:avLst/>
          </a:prstGeom>
          <a:noFill/>
          <a:ln w="19050" cap="flat" cmpd="sng">
            <a:solidFill>
              <a:schemeClr val="dk1"/>
            </a:solidFill>
            <a:prstDash val="solid"/>
            <a:round/>
            <a:headEnd type="none" w="med" len="med"/>
            <a:tailEnd type="none" w="med" len="med"/>
          </a:ln>
        </p:spPr>
      </p:cxnSp>
      <p:cxnSp>
        <p:nvCxnSpPr>
          <p:cNvPr id="571" name="Google Shape;571;p36"/>
          <p:cNvCxnSpPr/>
          <p:nvPr/>
        </p:nvCxnSpPr>
        <p:spPr>
          <a:xfrm>
            <a:off x="8422975" y="1237475"/>
            <a:ext cx="0" cy="3230400"/>
          </a:xfrm>
          <a:prstGeom prst="straightConnector1">
            <a:avLst/>
          </a:prstGeom>
          <a:noFill/>
          <a:ln w="19050" cap="flat" cmpd="sng">
            <a:solidFill>
              <a:schemeClr val="dk1"/>
            </a:solidFill>
            <a:prstDash val="solid"/>
            <a:round/>
            <a:headEnd type="none" w="med" len="med"/>
            <a:tailEnd type="none" w="med" len="med"/>
          </a:ln>
        </p:spPr>
      </p:cxnSp>
      <p:sp>
        <p:nvSpPr>
          <p:cNvPr id="572" name="Google Shape;572;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sp>
        <p:nvSpPr>
          <p:cNvPr id="53" name="Google Shape;53;p5"/>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txBox="1">
            <a:spLocks noGrp="1"/>
          </p:cNvSpPr>
          <p:nvPr>
            <p:ph type="subTitle" idx="1"/>
          </p:nvPr>
        </p:nvSpPr>
        <p:spPr>
          <a:xfrm>
            <a:off x="1274400" y="2084425"/>
            <a:ext cx="2743200" cy="457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500">
                <a:latin typeface="Abril Fatface"/>
                <a:ea typeface="Abril Fatface"/>
                <a:cs typeface="Abril Fatface"/>
                <a:sym typeface="Abril Fatfac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5" name="Google Shape;55;p5"/>
          <p:cNvSpPr txBox="1">
            <a:spLocks noGrp="1"/>
          </p:cNvSpPr>
          <p:nvPr>
            <p:ph type="subTitle" idx="2"/>
          </p:nvPr>
        </p:nvSpPr>
        <p:spPr>
          <a:xfrm>
            <a:off x="5126400" y="2084425"/>
            <a:ext cx="2743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latin typeface="Abril Fatface"/>
                <a:ea typeface="Abril Fatface"/>
                <a:cs typeface="Abril Fatface"/>
                <a:sym typeface="Abril Fatfac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6" name="Google Shape;56;p5"/>
          <p:cNvSpPr txBox="1">
            <a:spLocks noGrp="1"/>
          </p:cNvSpPr>
          <p:nvPr>
            <p:ph type="subTitle" idx="3"/>
          </p:nvPr>
        </p:nvSpPr>
        <p:spPr>
          <a:xfrm>
            <a:off x="1274400" y="2612975"/>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5"/>
          <p:cNvSpPr txBox="1">
            <a:spLocks noGrp="1"/>
          </p:cNvSpPr>
          <p:nvPr>
            <p:ph type="subTitle" idx="4"/>
          </p:nvPr>
        </p:nvSpPr>
        <p:spPr>
          <a:xfrm>
            <a:off x="5126400" y="2612975"/>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5"/>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9" name="Google Shape;59;p5"/>
          <p:cNvCxnSpPr/>
          <p:nvPr/>
        </p:nvCxnSpPr>
        <p:spPr>
          <a:xfrm>
            <a:off x="321175" y="1237475"/>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0;p5"/>
          <p:cNvCxnSpPr/>
          <p:nvPr/>
        </p:nvCxnSpPr>
        <p:spPr>
          <a:xfrm>
            <a:off x="6096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61" name="Google Shape;61;p5"/>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62" name="Google Shape;62;p5"/>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63;p5"/>
          <p:cNvCxnSpPr/>
          <p:nvPr/>
        </p:nvCxnSpPr>
        <p:spPr>
          <a:xfrm>
            <a:off x="722275" y="4467575"/>
            <a:ext cx="0" cy="363900"/>
          </a:xfrm>
          <a:prstGeom prst="straightConnector1">
            <a:avLst/>
          </a:prstGeom>
          <a:noFill/>
          <a:ln w="19050" cap="flat" cmpd="sng">
            <a:solidFill>
              <a:schemeClr val="dk1"/>
            </a:solidFill>
            <a:prstDash val="solid"/>
            <a:round/>
            <a:headEnd type="none" w="med" len="med"/>
            <a:tailEnd type="none" w="med" len="med"/>
          </a:ln>
        </p:spPr>
      </p:cxnSp>
      <p:cxnSp>
        <p:nvCxnSpPr>
          <p:cNvPr id="64" name="Google Shape;64;p5"/>
          <p:cNvCxnSpPr/>
          <p:nvPr/>
        </p:nvCxnSpPr>
        <p:spPr>
          <a:xfrm>
            <a:off x="8424000" y="4467575"/>
            <a:ext cx="0" cy="363900"/>
          </a:xfrm>
          <a:prstGeom prst="straightConnector1">
            <a:avLst/>
          </a:prstGeom>
          <a:noFill/>
          <a:ln w="19050" cap="flat" cmpd="sng">
            <a:solidFill>
              <a:schemeClr val="dk1"/>
            </a:solidFill>
            <a:prstDash val="solid"/>
            <a:round/>
            <a:headEnd type="none" w="med" len="med"/>
            <a:tailEnd type="none" w="med" len="med"/>
          </a:ln>
        </p:spPr>
      </p:cxnSp>
      <p:sp>
        <p:nvSpPr>
          <p:cNvPr id="65" name="Google Shape;65;p5"/>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 name="Google Shape;66;p5"/>
          <p:cNvCxnSpPr/>
          <p:nvPr/>
        </p:nvCxnSpPr>
        <p:spPr>
          <a:xfrm>
            <a:off x="719050" y="1237475"/>
            <a:ext cx="0" cy="3230100"/>
          </a:xfrm>
          <a:prstGeom prst="straightConnector1">
            <a:avLst/>
          </a:prstGeom>
          <a:noFill/>
          <a:ln w="19050" cap="flat" cmpd="sng">
            <a:solidFill>
              <a:schemeClr val="dk1"/>
            </a:solidFill>
            <a:prstDash val="solid"/>
            <a:round/>
            <a:headEnd type="none" w="med" len="med"/>
            <a:tailEnd type="none" w="med" len="med"/>
          </a:ln>
        </p:spPr>
      </p:cxnSp>
      <p:grpSp>
        <p:nvGrpSpPr>
          <p:cNvPr id="67" name="Google Shape;67;p5"/>
          <p:cNvGrpSpPr/>
          <p:nvPr/>
        </p:nvGrpSpPr>
        <p:grpSpPr>
          <a:xfrm rot="5400000" flipH="1">
            <a:off x="8309671" y="1602717"/>
            <a:ext cx="487751" cy="236731"/>
            <a:chOff x="238125" y="3221500"/>
            <a:chExt cx="1430775" cy="694225"/>
          </a:xfrm>
        </p:grpSpPr>
        <p:sp>
          <p:nvSpPr>
            <p:cNvPr id="68" name="Google Shape;68;p5"/>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 name="Google Shape;79;p5"/>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80" name="Google Shape;80;p5"/>
          <p:cNvCxnSpPr/>
          <p:nvPr/>
        </p:nvCxnSpPr>
        <p:spPr>
          <a:xfrm>
            <a:off x="4572726" y="1227800"/>
            <a:ext cx="0" cy="3238800"/>
          </a:xfrm>
          <a:prstGeom prst="straightConnector1">
            <a:avLst/>
          </a:prstGeom>
          <a:noFill/>
          <a:ln w="19050" cap="flat" cmpd="sng">
            <a:solidFill>
              <a:schemeClr val="dk1"/>
            </a:solidFill>
            <a:prstDash val="solid"/>
            <a:round/>
            <a:headEnd type="none" w="med" len="med"/>
            <a:tailEnd type="none" w="med" len="med"/>
          </a:ln>
        </p:spPr>
      </p:cxnSp>
      <p:sp>
        <p:nvSpPr>
          <p:cNvPr id="81" name="Google Shape;8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6"/>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85" name="Google Shape;85;p6"/>
          <p:cNvCxnSpPr/>
          <p:nvPr/>
        </p:nvCxnSpPr>
        <p:spPr>
          <a:xfrm>
            <a:off x="3619500" y="4026750"/>
            <a:ext cx="0" cy="793500"/>
          </a:xfrm>
          <a:prstGeom prst="straightConnector1">
            <a:avLst/>
          </a:prstGeom>
          <a:noFill/>
          <a:ln w="19050" cap="flat" cmpd="sng">
            <a:solidFill>
              <a:schemeClr val="dk1"/>
            </a:solidFill>
            <a:prstDash val="solid"/>
            <a:round/>
            <a:headEnd type="none" w="med" len="med"/>
            <a:tailEnd type="none" w="med" len="med"/>
          </a:ln>
        </p:spPr>
      </p:cxnSp>
      <p:cxnSp>
        <p:nvCxnSpPr>
          <p:cNvPr id="86" name="Google Shape;86;p6"/>
          <p:cNvCxnSpPr/>
          <p:nvPr/>
        </p:nvCxnSpPr>
        <p:spPr>
          <a:xfrm>
            <a:off x="5524500" y="4026750"/>
            <a:ext cx="0" cy="793500"/>
          </a:xfrm>
          <a:prstGeom prst="straightConnector1">
            <a:avLst/>
          </a:prstGeom>
          <a:noFill/>
          <a:ln w="19050" cap="flat" cmpd="sng">
            <a:solidFill>
              <a:schemeClr val="dk1"/>
            </a:solidFill>
            <a:prstDash val="solid"/>
            <a:round/>
            <a:headEnd type="none" w="med" len="med"/>
            <a:tailEnd type="none" w="med" len="med"/>
          </a:ln>
        </p:spPr>
      </p:cxnSp>
      <p:cxnSp>
        <p:nvCxnSpPr>
          <p:cNvPr id="87" name="Google Shape;87;p6"/>
          <p:cNvCxnSpPr/>
          <p:nvPr/>
        </p:nvCxnSpPr>
        <p:spPr>
          <a:xfrm>
            <a:off x="321175" y="1237475"/>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88" name="Google Shape;88;p6"/>
          <p:cNvCxnSpPr/>
          <p:nvPr/>
        </p:nvCxnSpPr>
        <p:spPr>
          <a:xfrm>
            <a:off x="719988" y="1237475"/>
            <a:ext cx="0" cy="2789400"/>
          </a:xfrm>
          <a:prstGeom prst="straightConnector1">
            <a:avLst/>
          </a:prstGeom>
          <a:noFill/>
          <a:ln w="19050" cap="flat" cmpd="sng">
            <a:solidFill>
              <a:schemeClr val="dk1"/>
            </a:solidFill>
            <a:prstDash val="solid"/>
            <a:round/>
            <a:headEnd type="none" w="med" len="med"/>
            <a:tailEnd type="none" w="med" len="med"/>
          </a:ln>
        </p:spPr>
      </p:cxnSp>
      <p:cxnSp>
        <p:nvCxnSpPr>
          <p:cNvPr id="89" name="Google Shape;89;p6"/>
          <p:cNvCxnSpPr/>
          <p:nvPr/>
        </p:nvCxnSpPr>
        <p:spPr>
          <a:xfrm>
            <a:off x="8435175" y="1237475"/>
            <a:ext cx="0" cy="2789400"/>
          </a:xfrm>
          <a:prstGeom prst="straightConnector1">
            <a:avLst/>
          </a:prstGeom>
          <a:noFill/>
          <a:ln w="19050" cap="flat" cmpd="sng">
            <a:solidFill>
              <a:schemeClr val="dk1"/>
            </a:solidFill>
            <a:prstDash val="solid"/>
            <a:round/>
            <a:headEnd type="none" w="med" len="med"/>
            <a:tailEnd type="none" w="med" len="med"/>
          </a:ln>
        </p:spPr>
      </p:cxnSp>
      <p:cxnSp>
        <p:nvCxnSpPr>
          <p:cNvPr id="90" name="Google Shape;90;p6"/>
          <p:cNvCxnSpPr/>
          <p:nvPr/>
        </p:nvCxnSpPr>
        <p:spPr>
          <a:xfrm>
            <a:off x="321175" y="4026742"/>
            <a:ext cx="8520600" cy="0"/>
          </a:xfrm>
          <a:prstGeom prst="straightConnector1">
            <a:avLst/>
          </a:prstGeom>
          <a:noFill/>
          <a:ln w="19050" cap="flat" cmpd="sng">
            <a:solidFill>
              <a:schemeClr val="dk1"/>
            </a:solidFill>
            <a:prstDash val="solid"/>
            <a:round/>
            <a:headEnd type="none" w="med" len="med"/>
            <a:tailEnd type="none" w="med" len="med"/>
          </a:ln>
        </p:spPr>
      </p:cxnSp>
      <p:sp>
        <p:nvSpPr>
          <p:cNvPr id="91" name="Google Shape;91;p6"/>
          <p:cNvSpPr txBox="1">
            <a:spLocks noGrp="1"/>
          </p:cNvSpPr>
          <p:nvPr>
            <p:ph type="subTitle" idx="1"/>
          </p:nvPr>
        </p:nvSpPr>
        <p:spPr>
          <a:xfrm>
            <a:off x="6095800" y="592975"/>
            <a:ext cx="27342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3"/>
        <p:cNvGrpSpPr/>
        <p:nvPr/>
      </p:nvGrpSpPr>
      <p:grpSpPr>
        <a:xfrm>
          <a:off x="0" y="0"/>
          <a:ext cx="0" cy="0"/>
          <a:chOff x="0" y="0"/>
          <a:chExt cx="0" cy="0"/>
        </a:xfrm>
      </p:grpSpPr>
      <p:sp>
        <p:nvSpPr>
          <p:cNvPr id="94" name="Google Shape;94;p7"/>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txBox="1">
            <a:spLocks noGrp="1"/>
          </p:cNvSpPr>
          <p:nvPr>
            <p:ph type="body" idx="1"/>
          </p:nvPr>
        </p:nvSpPr>
        <p:spPr>
          <a:xfrm>
            <a:off x="936239" y="1615775"/>
            <a:ext cx="3636000" cy="2386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00000"/>
              </a:lnSpc>
              <a:spcBef>
                <a:spcPts val="0"/>
              </a:spcBef>
              <a:spcAft>
                <a:spcPts val="0"/>
              </a:spcAft>
              <a:buSzPts val="1400"/>
              <a:buFont typeface="Open Sans"/>
              <a:buChar char="○"/>
              <a:defRPr/>
            </a:lvl2pPr>
            <a:lvl3pPr marL="1371600" lvl="2" indent="-317500" rtl="0">
              <a:lnSpc>
                <a:spcPct val="100000"/>
              </a:lnSpc>
              <a:spcBef>
                <a:spcPts val="0"/>
              </a:spcBef>
              <a:spcAft>
                <a:spcPts val="0"/>
              </a:spcAft>
              <a:buSzPts val="1400"/>
              <a:buFont typeface="Open Sans"/>
              <a:buChar char="■"/>
              <a:defRPr/>
            </a:lvl3pPr>
            <a:lvl4pPr marL="1828800" lvl="3" indent="-317500" rtl="0">
              <a:lnSpc>
                <a:spcPct val="100000"/>
              </a:lnSpc>
              <a:spcBef>
                <a:spcPts val="0"/>
              </a:spcBef>
              <a:spcAft>
                <a:spcPts val="0"/>
              </a:spcAft>
              <a:buSzPts val="1400"/>
              <a:buFont typeface="Open Sans"/>
              <a:buChar char="●"/>
              <a:defRPr/>
            </a:lvl4pPr>
            <a:lvl5pPr marL="2286000" lvl="4" indent="-317500" rtl="0">
              <a:lnSpc>
                <a:spcPct val="100000"/>
              </a:lnSpc>
              <a:spcBef>
                <a:spcPts val="0"/>
              </a:spcBef>
              <a:spcAft>
                <a:spcPts val="0"/>
              </a:spcAft>
              <a:buSzPts val="1400"/>
              <a:buFont typeface="Open Sans"/>
              <a:buChar char="○"/>
              <a:defRPr/>
            </a:lvl5pPr>
            <a:lvl6pPr marL="2743200" lvl="5" indent="-317500" rtl="0">
              <a:lnSpc>
                <a:spcPct val="100000"/>
              </a:lnSpc>
              <a:spcBef>
                <a:spcPts val="0"/>
              </a:spcBef>
              <a:spcAft>
                <a:spcPts val="0"/>
              </a:spcAft>
              <a:buSzPts val="1400"/>
              <a:buFont typeface="Open Sans"/>
              <a:buChar char="■"/>
              <a:defRPr/>
            </a:lvl6pPr>
            <a:lvl7pPr marL="3200400" lvl="6" indent="-317500" rtl="0">
              <a:lnSpc>
                <a:spcPct val="100000"/>
              </a:lnSpc>
              <a:spcBef>
                <a:spcPts val="0"/>
              </a:spcBef>
              <a:spcAft>
                <a:spcPts val="0"/>
              </a:spcAft>
              <a:buSzPts val="1400"/>
              <a:buFont typeface="Open Sans"/>
              <a:buChar char="●"/>
              <a:defRPr/>
            </a:lvl7pPr>
            <a:lvl8pPr marL="3657600" lvl="7" indent="-317500" rtl="0">
              <a:lnSpc>
                <a:spcPct val="100000"/>
              </a:lnSpc>
              <a:spcBef>
                <a:spcPts val="0"/>
              </a:spcBef>
              <a:spcAft>
                <a:spcPts val="0"/>
              </a:spcAft>
              <a:buSzPts val="1400"/>
              <a:buFont typeface="Open Sans"/>
              <a:buChar char="○"/>
              <a:defRPr/>
            </a:lvl8pPr>
            <a:lvl9pPr marL="4114800" lvl="8" indent="-317500" rtl="0">
              <a:lnSpc>
                <a:spcPct val="100000"/>
              </a:lnSpc>
              <a:spcBef>
                <a:spcPts val="0"/>
              </a:spcBef>
              <a:spcAft>
                <a:spcPts val="0"/>
              </a:spcAft>
              <a:buSzPts val="1400"/>
              <a:buFont typeface="Open Sans"/>
              <a:buChar char="■"/>
              <a:defRPr/>
            </a:lvl9pPr>
          </a:lstStyle>
          <a:p>
            <a:endParaRPr/>
          </a:p>
        </p:txBody>
      </p:sp>
      <p:sp>
        <p:nvSpPr>
          <p:cNvPr id="96" name="Google Shape;96;p7"/>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7"/>
          <p:cNvSpPr txBox="1">
            <a:spLocks noGrp="1"/>
          </p:cNvSpPr>
          <p:nvPr>
            <p:ph type="subTitle" idx="2"/>
          </p:nvPr>
        </p:nvSpPr>
        <p:spPr>
          <a:xfrm>
            <a:off x="6095800" y="592975"/>
            <a:ext cx="27342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98" name="Google Shape;98;p7"/>
          <p:cNvCxnSpPr/>
          <p:nvPr/>
        </p:nvCxnSpPr>
        <p:spPr>
          <a:xfrm>
            <a:off x="314538" y="1237475"/>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99" name="Google Shape;99;p7"/>
          <p:cNvCxnSpPr/>
          <p:nvPr/>
        </p:nvCxnSpPr>
        <p:spPr>
          <a:xfrm>
            <a:off x="6096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100" name="Google Shape;100;p7"/>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101" name="Google Shape;101;p7"/>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7"/>
          <p:cNvCxnSpPr/>
          <p:nvPr/>
        </p:nvCxnSpPr>
        <p:spPr>
          <a:xfrm>
            <a:off x="722275" y="4467575"/>
            <a:ext cx="0" cy="363900"/>
          </a:xfrm>
          <a:prstGeom prst="straightConnector1">
            <a:avLst/>
          </a:prstGeom>
          <a:noFill/>
          <a:ln w="19050" cap="flat" cmpd="sng">
            <a:solidFill>
              <a:schemeClr val="dk1"/>
            </a:solidFill>
            <a:prstDash val="solid"/>
            <a:round/>
            <a:headEnd type="none" w="med" len="med"/>
            <a:tailEnd type="none" w="med" len="med"/>
          </a:ln>
        </p:spPr>
      </p:cxnSp>
      <p:cxnSp>
        <p:nvCxnSpPr>
          <p:cNvPr id="103" name="Google Shape;103;p7"/>
          <p:cNvCxnSpPr/>
          <p:nvPr/>
        </p:nvCxnSpPr>
        <p:spPr>
          <a:xfrm>
            <a:off x="8424000" y="4467575"/>
            <a:ext cx="0" cy="363900"/>
          </a:xfrm>
          <a:prstGeom prst="straightConnector1">
            <a:avLst/>
          </a:prstGeom>
          <a:noFill/>
          <a:ln w="19050" cap="flat" cmpd="sng">
            <a:solidFill>
              <a:schemeClr val="dk1"/>
            </a:solidFill>
            <a:prstDash val="solid"/>
            <a:round/>
            <a:headEnd type="none" w="med" len="med"/>
            <a:tailEnd type="none" w="med" len="med"/>
          </a:ln>
        </p:spPr>
      </p:cxnSp>
      <p:sp>
        <p:nvSpPr>
          <p:cNvPr id="104" name="Google Shape;104;p7"/>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7"/>
          <p:cNvCxnSpPr/>
          <p:nvPr/>
        </p:nvCxnSpPr>
        <p:spPr>
          <a:xfrm>
            <a:off x="720025" y="1237475"/>
            <a:ext cx="0" cy="3230100"/>
          </a:xfrm>
          <a:prstGeom prst="straightConnector1">
            <a:avLst/>
          </a:prstGeom>
          <a:noFill/>
          <a:ln w="19050" cap="flat" cmpd="sng">
            <a:solidFill>
              <a:schemeClr val="dk1"/>
            </a:solidFill>
            <a:prstDash val="solid"/>
            <a:round/>
            <a:headEnd type="none" w="med" len="med"/>
            <a:tailEnd type="none" w="med" len="med"/>
          </a:ln>
        </p:spPr>
      </p:cxnSp>
      <p:sp>
        <p:nvSpPr>
          <p:cNvPr id="106" name="Google Shape;106;p7"/>
          <p:cNvSpPr/>
          <p:nvPr/>
        </p:nvSpPr>
        <p:spPr>
          <a:xfrm>
            <a:off x="4291932" y="3944300"/>
            <a:ext cx="406200" cy="406200"/>
          </a:xfrm>
          <a:prstGeom prst="plaqu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8"/>
        <p:cNvGrpSpPr/>
        <p:nvPr/>
      </p:nvGrpSpPr>
      <p:grpSpPr>
        <a:xfrm>
          <a:off x="0" y="0"/>
          <a:ext cx="0" cy="0"/>
          <a:chOff x="0" y="0"/>
          <a:chExt cx="0" cy="0"/>
        </a:xfrm>
      </p:grpSpPr>
      <p:sp>
        <p:nvSpPr>
          <p:cNvPr id="109" name="Google Shape;109;p8"/>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txBox="1">
            <a:spLocks noGrp="1"/>
          </p:cNvSpPr>
          <p:nvPr>
            <p:ph type="title"/>
          </p:nvPr>
        </p:nvSpPr>
        <p:spPr>
          <a:xfrm>
            <a:off x="1388100" y="1536975"/>
            <a:ext cx="63678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11" name="Google Shape;111;p8"/>
          <p:cNvSpPr txBox="1">
            <a:spLocks noGrp="1"/>
          </p:cNvSpPr>
          <p:nvPr>
            <p:ph type="subTitle" idx="1"/>
          </p:nvPr>
        </p:nvSpPr>
        <p:spPr>
          <a:xfrm>
            <a:off x="6095800" y="592975"/>
            <a:ext cx="27342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12" name="Google Shape;112;p8"/>
          <p:cNvCxnSpPr/>
          <p:nvPr/>
        </p:nvCxnSpPr>
        <p:spPr>
          <a:xfrm>
            <a:off x="321175" y="1237475"/>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113" name="Google Shape;113;p8"/>
          <p:cNvCxnSpPr/>
          <p:nvPr/>
        </p:nvCxnSpPr>
        <p:spPr>
          <a:xfrm>
            <a:off x="3048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114" name="Google Shape;114;p8"/>
          <p:cNvCxnSpPr/>
          <p:nvPr/>
        </p:nvCxnSpPr>
        <p:spPr>
          <a:xfrm>
            <a:off x="6096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115" name="Google Shape;115;p8"/>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116" name="Google Shape;116;p8"/>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 name="Google Shape;118;p8"/>
          <p:cNvCxnSpPr/>
          <p:nvPr/>
        </p:nvCxnSpPr>
        <p:spPr>
          <a:xfrm>
            <a:off x="8424000" y="4467575"/>
            <a:ext cx="0" cy="363900"/>
          </a:xfrm>
          <a:prstGeom prst="straightConnector1">
            <a:avLst/>
          </a:prstGeom>
          <a:noFill/>
          <a:ln w="19050" cap="flat" cmpd="sng">
            <a:solidFill>
              <a:schemeClr val="dk1"/>
            </a:solidFill>
            <a:prstDash val="solid"/>
            <a:round/>
            <a:headEnd type="none" w="med" len="med"/>
            <a:tailEnd type="none" w="med" len="med"/>
          </a:ln>
        </p:spPr>
      </p:cxnSp>
      <p:cxnSp>
        <p:nvCxnSpPr>
          <p:cNvPr id="119" name="Google Shape;119;p8"/>
          <p:cNvCxnSpPr/>
          <p:nvPr/>
        </p:nvCxnSpPr>
        <p:spPr>
          <a:xfrm>
            <a:off x="719050"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120" name="Google Shape;120;p8"/>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121" name="Google Shape;121;p8"/>
          <p:cNvCxnSpPr/>
          <p:nvPr/>
        </p:nvCxnSpPr>
        <p:spPr>
          <a:xfrm>
            <a:off x="722275" y="4467575"/>
            <a:ext cx="0" cy="363900"/>
          </a:xfrm>
          <a:prstGeom prst="straightConnector1">
            <a:avLst/>
          </a:prstGeom>
          <a:noFill/>
          <a:ln w="19050" cap="flat" cmpd="sng">
            <a:solidFill>
              <a:schemeClr val="dk1"/>
            </a:solidFill>
            <a:prstDash val="solid"/>
            <a:round/>
            <a:headEnd type="none" w="med" len="med"/>
            <a:tailEnd type="none" w="med" len="med"/>
          </a:ln>
        </p:spPr>
      </p:cxnSp>
      <p:sp>
        <p:nvSpPr>
          <p:cNvPr id="122" name="Google Shape;122;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9"/>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txBox="1">
            <a:spLocks noGrp="1"/>
          </p:cNvSpPr>
          <p:nvPr>
            <p:ph type="title"/>
          </p:nvPr>
        </p:nvSpPr>
        <p:spPr>
          <a:xfrm>
            <a:off x="720050" y="1330375"/>
            <a:ext cx="4289400" cy="213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10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 name="Google Shape;126;p9"/>
          <p:cNvSpPr txBox="1">
            <a:spLocks noGrp="1"/>
          </p:cNvSpPr>
          <p:nvPr>
            <p:ph type="subTitle" idx="1"/>
          </p:nvPr>
        </p:nvSpPr>
        <p:spPr>
          <a:xfrm>
            <a:off x="720060" y="3652413"/>
            <a:ext cx="45762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27" name="Google Shape;127;p9"/>
          <p:cNvCxnSpPr/>
          <p:nvPr/>
        </p:nvCxnSpPr>
        <p:spPr>
          <a:xfrm>
            <a:off x="321175" y="1237475"/>
            <a:ext cx="8509800" cy="0"/>
          </a:xfrm>
          <a:prstGeom prst="straightConnector1">
            <a:avLst/>
          </a:prstGeom>
          <a:noFill/>
          <a:ln w="19050" cap="flat" cmpd="sng">
            <a:solidFill>
              <a:schemeClr val="dk1"/>
            </a:solidFill>
            <a:prstDash val="solid"/>
            <a:round/>
            <a:headEnd type="none" w="med" len="med"/>
            <a:tailEnd type="none" w="med" len="med"/>
          </a:ln>
        </p:spPr>
      </p:cxnSp>
      <p:cxnSp>
        <p:nvCxnSpPr>
          <p:cNvPr id="128" name="Google Shape;128;p9"/>
          <p:cNvCxnSpPr/>
          <p:nvPr/>
        </p:nvCxnSpPr>
        <p:spPr>
          <a:xfrm>
            <a:off x="3048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129" name="Google Shape;129;p9"/>
          <p:cNvCxnSpPr/>
          <p:nvPr/>
        </p:nvCxnSpPr>
        <p:spPr>
          <a:xfrm>
            <a:off x="6096000" y="321175"/>
            <a:ext cx="0" cy="917700"/>
          </a:xfrm>
          <a:prstGeom prst="straightConnector1">
            <a:avLst/>
          </a:prstGeom>
          <a:noFill/>
          <a:ln w="19050" cap="flat" cmpd="sng">
            <a:solidFill>
              <a:schemeClr val="dk1"/>
            </a:solidFill>
            <a:prstDash val="solid"/>
            <a:round/>
            <a:headEnd type="none" w="med" len="med"/>
            <a:tailEnd type="none" w="med" len="med"/>
          </a:ln>
        </p:spPr>
      </p:cxnSp>
      <p:cxnSp>
        <p:nvCxnSpPr>
          <p:cNvPr id="130" name="Google Shape;130;p9"/>
          <p:cNvCxnSpPr/>
          <p:nvPr/>
        </p:nvCxnSpPr>
        <p:spPr>
          <a:xfrm>
            <a:off x="6096000" y="3550675"/>
            <a:ext cx="0" cy="929100"/>
          </a:xfrm>
          <a:prstGeom prst="straightConnector1">
            <a:avLst/>
          </a:prstGeom>
          <a:noFill/>
          <a:ln w="19050" cap="flat" cmpd="sng">
            <a:solidFill>
              <a:schemeClr val="dk1"/>
            </a:solidFill>
            <a:prstDash val="solid"/>
            <a:round/>
            <a:headEnd type="none" w="med" len="med"/>
            <a:tailEnd type="none" w="med" len="med"/>
          </a:ln>
        </p:spPr>
      </p:cxnSp>
      <p:cxnSp>
        <p:nvCxnSpPr>
          <p:cNvPr id="131" name="Google Shape;131;p9"/>
          <p:cNvCxnSpPr/>
          <p:nvPr/>
        </p:nvCxnSpPr>
        <p:spPr>
          <a:xfrm>
            <a:off x="321175" y="3555475"/>
            <a:ext cx="8520600" cy="0"/>
          </a:xfrm>
          <a:prstGeom prst="straightConnector1">
            <a:avLst/>
          </a:prstGeom>
          <a:noFill/>
          <a:ln w="19050" cap="flat" cmpd="sng">
            <a:solidFill>
              <a:schemeClr val="dk1"/>
            </a:solidFill>
            <a:prstDash val="solid"/>
            <a:round/>
            <a:headEnd type="none" w="med" len="med"/>
            <a:tailEnd type="none" w="med" len="med"/>
          </a:ln>
        </p:spPr>
      </p:cxnSp>
      <p:sp>
        <p:nvSpPr>
          <p:cNvPr id="132" name="Google Shape;132;p9"/>
          <p:cNvSpPr txBox="1">
            <a:spLocks noGrp="1"/>
          </p:cNvSpPr>
          <p:nvPr>
            <p:ph type="subTitle" idx="2"/>
          </p:nvPr>
        </p:nvSpPr>
        <p:spPr>
          <a:xfrm>
            <a:off x="6095800" y="592975"/>
            <a:ext cx="27342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33" name="Google Shape;133;p9"/>
          <p:cNvCxnSpPr/>
          <p:nvPr/>
        </p:nvCxnSpPr>
        <p:spPr>
          <a:xfrm>
            <a:off x="321175" y="4467473"/>
            <a:ext cx="8520600" cy="0"/>
          </a:xfrm>
          <a:prstGeom prst="straightConnector1">
            <a:avLst/>
          </a:prstGeom>
          <a:noFill/>
          <a:ln w="19050" cap="flat" cmpd="sng">
            <a:solidFill>
              <a:schemeClr val="dk1"/>
            </a:solidFill>
            <a:prstDash val="solid"/>
            <a:round/>
            <a:headEnd type="none" w="med" len="med"/>
            <a:tailEnd type="none" w="med" len="med"/>
          </a:ln>
        </p:spPr>
      </p:cxnSp>
      <p:sp>
        <p:nvSpPr>
          <p:cNvPr id="134" name="Google Shape;134;p9"/>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6"/>
        <p:cNvGrpSpPr/>
        <p:nvPr/>
      </p:nvGrpSpPr>
      <p:grpSpPr>
        <a:xfrm>
          <a:off x="0" y="0"/>
          <a:ext cx="0" cy="0"/>
          <a:chOff x="0" y="0"/>
          <a:chExt cx="0" cy="0"/>
        </a:xfrm>
      </p:grpSpPr>
      <p:sp>
        <p:nvSpPr>
          <p:cNvPr id="137" name="Google Shape;137;p10"/>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txBox="1">
            <a:spLocks noGrp="1"/>
          </p:cNvSpPr>
          <p:nvPr>
            <p:ph type="title"/>
          </p:nvPr>
        </p:nvSpPr>
        <p:spPr>
          <a:xfrm>
            <a:off x="720000" y="3915700"/>
            <a:ext cx="7704000" cy="687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9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9" name="Google Shape;139;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158"/>
        <p:cNvGrpSpPr/>
        <p:nvPr/>
      </p:nvGrpSpPr>
      <p:grpSpPr>
        <a:xfrm>
          <a:off x="0" y="0"/>
          <a:ext cx="0" cy="0"/>
          <a:chOff x="0" y="0"/>
          <a:chExt cx="0" cy="0"/>
        </a:xfrm>
      </p:grpSpPr>
      <p:sp>
        <p:nvSpPr>
          <p:cNvPr id="159" name="Google Shape;159;p13"/>
          <p:cNvSpPr/>
          <p:nvPr/>
        </p:nvSpPr>
        <p:spPr>
          <a:xfrm>
            <a:off x="314100" y="314100"/>
            <a:ext cx="8515800" cy="4515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txBox="1">
            <a:spLocks noGrp="1"/>
          </p:cNvSpPr>
          <p:nvPr>
            <p:ph type="subTitle" idx="1"/>
          </p:nvPr>
        </p:nvSpPr>
        <p:spPr>
          <a:xfrm>
            <a:off x="6095800" y="592975"/>
            <a:ext cx="2734200" cy="34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bril Fatface"/>
              <a:buNone/>
              <a:defRPr sz="1600">
                <a:latin typeface="Abril Fatface"/>
                <a:ea typeface="Abril Fatface"/>
                <a:cs typeface="Abril Fatface"/>
                <a:sym typeface="Abril Fatfac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13"/>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62" name="Google Shape;162;p13"/>
          <p:cNvCxnSpPr/>
          <p:nvPr/>
        </p:nvCxnSpPr>
        <p:spPr>
          <a:xfrm>
            <a:off x="314538" y="4467473"/>
            <a:ext cx="8520600" cy="0"/>
          </a:xfrm>
          <a:prstGeom prst="straightConnector1">
            <a:avLst/>
          </a:prstGeom>
          <a:noFill/>
          <a:ln w="19050" cap="flat" cmpd="sng">
            <a:solidFill>
              <a:schemeClr val="dk1"/>
            </a:solidFill>
            <a:prstDash val="solid"/>
            <a:round/>
            <a:headEnd type="none" w="med" len="med"/>
            <a:tailEnd type="none" w="med" len="med"/>
          </a:ln>
        </p:spPr>
      </p:cxnSp>
      <p:cxnSp>
        <p:nvCxnSpPr>
          <p:cNvPr id="163" name="Google Shape;163;p13"/>
          <p:cNvCxnSpPr/>
          <p:nvPr/>
        </p:nvCxnSpPr>
        <p:spPr>
          <a:xfrm>
            <a:off x="719050" y="1237475"/>
            <a:ext cx="0" cy="3230100"/>
          </a:xfrm>
          <a:prstGeom prst="straightConnector1">
            <a:avLst/>
          </a:prstGeom>
          <a:noFill/>
          <a:ln w="19050" cap="flat" cmpd="sng">
            <a:solidFill>
              <a:schemeClr val="dk1"/>
            </a:solidFill>
            <a:prstDash val="solid"/>
            <a:round/>
            <a:headEnd type="none" w="med" len="med"/>
            <a:tailEnd type="none" w="med" len="med"/>
          </a:ln>
        </p:spPr>
      </p:cxnSp>
      <p:cxnSp>
        <p:nvCxnSpPr>
          <p:cNvPr id="164" name="Google Shape;164;p13"/>
          <p:cNvCxnSpPr/>
          <p:nvPr/>
        </p:nvCxnSpPr>
        <p:spPr>
          <a:xfrm>
            <a:off x="8422973" y="1237475"/>
            <a:ext cx="0" cy="3230100"/>
          </a:xfrm>
          <a:prstGeom prst="straightConnector1">
            <a:avLst/>
          </a:prstGeom>
          <a:noFill/>
          <a:ln w="19050" cap="flat" cmpd="sng">
            <a:solidFill>
              <a:schemeClr val="dk1"/>
            </a:solidFill>
            <a:prstDash val="solid"/>
            <a:round/>
            <a:headEnd type="none" w="med" len="med"/>
            <a:tailEnd type="none" w="med" len="med"/>
          </a:ln>
        </p:spPr>
      </p:cxnSp>
      <p:sp>
        <p:nvSpPr>
          <p:cNvPr id="165" name="Google Shape;165;p13"/>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 name="Google Shape;167;p13"/>
          <p:cNvCxnSpPr/>
          <p:nvPr/>
        </p:nvCxnSpPr>
        <p:spPr>
          <a:xfrm>
            <a:off x="321175" y="1237475"/>
            <a:ext cx="8512500" cy="0"/>
          </a:xfrm>
          <a:prstGeom prst="straightConnector1">
            <a:avLst/>
          </a:prstGeom>
          <a:noFill/>
          <a:ln w="19050" cap="flat" cmpd="sng">
            <a:solidFill>
              <a:schemeClr val="dk1"/>
            </a:solidFill>
            <a:prstDash val="solid"/>
            <a:round/>
            <a:headEnd type="none" w="med" len="med"/>
            <a:tailEnd type="none" w="med" len="med"/>
          </a:ln>
        </p:spPr>
      </p:cxnSp>
      <p:cxnSp>
        <p:nvCxnSpPr>
          <p:cNvPr id="168" name="Google Shape;168;p13"/>
          <p:cNvCxnSpPr/>
          <p:nvPr/>
        </p:nvCxnSpPr>
        <p:spPr>
          <a:xfrm>
            <a:off x="6096000" y="321175"/>
            <a:ext cx="0" cy="914400"/>
          </a:xfrm>
          <a:prstGeom prst="straightConnector1">
            <a:avLst/>
          </a:prstGeom>
          <a:noFill/>
          <a:ln w="19050" cap="flat" cmpd="sng">
            <a:solidFill>
              <a:schemeClr val="dk1"/>
            </a:solidFill>
            <a:prstDash val="solid"/>
            <a:round/>
            <a:headEnd type="none" w="med" len="med"/>
            <a:tailEnd type="none" w="med" len="med"/>
          </a:ln>
        </p:spPr>
      </p:cxnSp>
      <p:sp>
        <p:nvSpPr>
          <p:cNvPr id="169" name="Google Shape;169;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31645"/>
            <a:ext cx="7704000" cy="64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1pPr>
            <a:lvl2pPr marL="914400" lvl="1" indent="-3175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2pPr>
            <a:lvl3pPr marL="1371600" lvl="2" indent="-3175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3pPr>
            <a:lvl4pPr marL="1828800" lvl="3" indent="-3175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4pPr>
            <a:lvl5pPr marL="2286000" lvl="4" indent="-3175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5pPr>
            <a:lvl6pPr marL="2743200" lvl="5" indent="-3175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6pPr>
            <a:lvl7pPr marL="3200400" lvl="6" indent="-3175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7pPr>
            <a:lvl8pPr marL="3657600" lvl="7" indent="-3175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8pPr>
            <a:lvl9pPr marL="4114800" lvl="8" indent="-317500">
              <a:lnSpc>
                <a:spcPct val="100000"/>
              </a:lnSpc>
              <a:spcBef>
                <a:spcPts val="0"/>
              </a:spcBef>
              <a:spcAft>
                <a:spcPts val="0"/>
              </a:spcAft>
              <a:buClr>
                <a:schemeClr val="dk1"/>
              </a:buClr>
              <a:buSzPts val="1400"/>
              <a:buFont typeface="Urbanist"/>
              <a:buChar char="■"/>
              <a:defRPr>
                <a:solidFill>
                  <a:schemeClr val="dk1"/>
                </a:solidFill>
                <a:latin typeface="Urbanist"/>
                <a:ea typeface="Urbanist"/>
                <a:cs typeface="Urbanist"/>
                <a:sym typeface="Urbanis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Urbanist"/>
                <a:ea typeface="Urbanist"/>
                <a:cs typeface="Urbanist"/>
                <a:sym typeface="Urbanist"/>
              </a:defRPr>
            </a:lvl1pPr>
            <a:lvl2pPr lvl="1" algn="r">
              <a:buNone/>
              <a:defRPr sz="1300">
                <a:solidFill>
                  <a:schemeClr val="dk1"/>
                </a:solidFill>
                <a:latin typeface="Urbanist"/>
                <a:ea typeface="Urbanist"/>
                <a:cs typeface="Urbanist"/>
                <a:sym typeface="Urbanist"/>
              </a:defRPr>
            </a:lvl2pPr>
            <a:lvl3pPr lvl="2" algn="r">
              <a:buNone/>
              <a:defRPr sz="1300">
                <a:solidFill>
                  <a:schemeClr val="dk1"/>
                </a:solidFill>
                <a:latin typeface="Urbanist"/>
                <a:ea typeface="Urbanist"/>
                <a:cs typeface="Urbanist"/>
                <a:sym typeface="Urbanist"/>
              </a:defRPr>
            </a:lvl3pPr>
            <a:lvl4pPr lvl="3" algn="r">
              <a:buNone/>
              <a:defRPr sz="1300">
                <a:solidFill>
                  <a:schemeClr val="dk1"/>
                </a:solidFill>
                <a:latin typeface="Urbanist"/>
                <a:ea typeface="Urbanist"/>
                <a:cs typeface="Urbanist"/>
                <a:sym typeface="Urbanist"/>
              </a:defRPr>
            </a:lvl4pPr>
            <a:lvl5pPr lvl="4" algn="r">
              <a:buNone/>
              <a:defRPr sz="1300">
                <a:solidFill>
                  <a:schemeClr val="dk1"/>
                </a:solidFill>
                <a:latin typeface="Urbanist"/>
                <a:ea typeface="Urbanist"/>
                <a:cs typeface="Urbanist"/>
                <a:sym typeface="Urbanist"/>
              </a:defRPr>
            </a:lvl5pPr>
            <a:lvl6pPr lvl="5" algn="r">
              <a:buNone/>
              <a:defRPr sz="1300">
                <a:solidFill>
                  <a:schemeClr val="dk1"/>
                </a:solidFill>
                <a:latin typeface="Urbanist"/>
                <a:ea typeface="Urbanist"/>
                <a:cs typeface="Urbanist"/>
                <a:sym typeface="Urbanist"/>
              </a:defRPr>
            </a:lvl6pPr>
            <a:lvl7pPr lvl="6" algn="r">
              <a:buNone/>
              <a:defRPr sz="1300">
                <a:solidFill>
                  <a:schemeClr val="dk1"/>
                </a:solidFill>
                <a:latin typeface="Urbanist"/>
                <a:ea typeface="Urbanist"/>
                <a:cs typeface="Urbanist"/>
                <a:sym typeface="Urbanist"/>
              </a:defRPr>
            </a:lvl7pPr>
            <a:lvl8pPr lvl="7" algn="r">
              <a:buNone/>
              <a:defRPr sz="1300">
                <a:solidFill>
                  <a:schemeClr val="dk1"/>
                </a:solidFill>
                <a:latin typeface="Urbanist"/>
                <a:ea typeface="Urbanist"/>
                <a:cs typeface="Urbanist"/>
                <a:sym typeface="Urbanist"/>
              </a:defRPr>
            </a:lvl8pPr>
            <a:lvl9pPr lvl="8" algn="r">
              <a:buNone/>
              <a:defRPr sz="1300">
                <a:solidFill>
                  <a:schemeClr val="dk1"/>
                </a:solidFill>
                <a:latin typeface="Urbanist"/>
                <a:ea typeface="Urbanist"/>
                <a:cs typeface="Urbanist"/>
                <a:sym typeface="Urbanis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9" r:id="rId9"/>
    <p:sldLayoutId id="2147483660" r:id="rId10"/>
    <p:sldLayoutId id="2147483662" r:id="rId11"/>
    <p:sldLayoutId id="2147483663" r:id="rId12"/>
    <p:sldLayoutId id="2147483669" r:id="rId13"/>
    <p:sldLayoutId id="2147483670" r:id="rId14"/>
    <p:sldLayoutId id="2147483671" r:id="rId15"/>
    <p:sldLayoutId id="2147483672" r:id="rId16"/>
    <p:sldLayoutId id="2147483675" r:id="rId17"/>
    <p:sldLayoutId id="2147483677" r:id="rId18"/>
    <p:sldLayoutId id="2147483678" r:id="rId19"/>
    <p:sldLayoutId id="2147483680" r:id="rId20"/>
    <p:sldLayoutId id="2147483681" r:id="rId21"/>
    <p:sldLayoutId id="2147483682"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5"/>
        <p:cNvGrpSpPr/>
        <p:nvPr/>
      </p:nvGrpSpPr>
      <p:grpSpPr>
        <a:xfrm>
          <a:off x="0" y="0"/>
          <a:ext cx="0" cy="0"/>
          <a:chOff x="0" y="0"/>
          <a:chExt cx="0" cy="0"/>
        </a:xfrm>
      </p:grpSpPr>
      <p:sp>
        <p:nvSpPr>
          <p:cNvPr id="586" name="Google Shape;586;p40"/>
          <p:cNvSpPr txBox="1">
            <a:spLocks noGrp="1"/>
          </p:cNvSpPr>
          <p:nvPr>
            <p:ph type="ctrTitle"/>
          </p:nvPr>
        </p:nvSpPr>
        <p:spPr>
          <a:xfrm>
            <a:off x="801675" y="1716538"/>
            <a:ext cx="7540800" cy="152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200"/>
              <a:t>Fighting </a:t>
            </a:r>
            <a:endParaRPr sz="5200"/>
          </a:p>
          <a:p>
            <a:pPr marL="0" lvl="0" indent="0" algn="ctr" rtl="0">
              <a:spcBef>
                <a:spcPts val="0"/>
              </a:spcBef>
              <a:spcAft>
                <a:spcPts val="0"/>
              </a:spcAft>
              <a:buNone/>
            </a:pPr>
            <a:r>
              <a:rPr lang="en" sz="5800"/>
              <a:t>West Nile Virus</a:t>
            </a:r>
            <a:endParaRPr sz="5800"/>
          </a:p>
        </p:txBody>
      </p:sp>
      <p:sp>
        <p:nvSpPr>
          <p:cNvPr id="587" name="Google Shape;587;p40"/>
          <p:cNvSpPr txBox="1">
            <a:spLocks noGrp="1"/>
          </p:cNvSpPr>
          <p:nvPr>
            <p:ph type="subTitle" idx="1"/>
          </p:nvPr>
        </p:nvSpPr>
        <p:spPr>
          <a:xfrm>
            <a:off x="801668" y="3373413"/>
            <a:ext cx="75408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Cheong Hao Han, Phua Jia Qing, Choo Wende</a:t>
            </a:r>
            <a:endParaRPr/>
          </a:p>
        </p:txBody>
      </p:sp>
      <p:sp>
        <p:nvSpPr>
          <p:cNvPr id="588" name="Google Shape;588;p40"/>
          <p:cNvSpPr/>
          <p:nvPr/>
        </p:nvSpPr>
        <p:spPr>
          <a:xfrm rot="5400000">
            <a:off x="1458700"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rot="5400000">
            <a:off x="1458700"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rot="-2547602">
            <a:off x="1598732"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txBox="1">
            <a:spLocks noGrp="1"/>
          </p:cNvSpPr>
          <p:nvPr>
            <p:ph type="subTitle" idx="2"/>
          </p:nvPr>
        </p:nvSpPr>
        <p:spPr>
          <a:xfrm>
            <a:off x="6095800" y="592975"/>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15th August 2022</a:t>
            </a:r>
            <a:endParaRPr/>
          </a:p>
        </p:txBody>
      </p:sp>
      <p:grpSp>
        <p:nvGrpSpPr>
          <p:cNvPr id="592" name="Google Shape;592;p40"/>
          <p:cNvGrpSpPr/>
          <p:nvPr/>
        </p:nvGrpSpPr>
        <p:grpSpPr>
          <a:xfrm>
            <a:off x="3901946" y="499579"/>
            <a:ext cx="1189471" cy="737887"/>
            <a:chOff x="3977000" y="3060375"/>
            <a:chExt cx="1771100" cy="1098700"/>
          </a:xfrm>
        </p:grpSpPr>
        <p:sp>
          <p:nvSpPr>
            <p:cNvPr id="593" name="Google Shape;593;p40"/>
            <p:cNvSpPr/>
            <p:nvPr/>
          </p:nvSpPr>
          <p:spPr>
            <a:xfrm>
              <a:off x="4404300" y="3060375"/>
              <a:ext cx="1042350" cy="841775"/>
            </a:xfrm>
            <a:custGeom>
              <a:avLst/>
              <a:gdLst/>
              <a:ahLst/>
              <a:cxnLst/>
              <a:rect l="l" t="t" r="r" b="b"/>
              <a:pathLst>
                <a:path w="41694" h="33671" extrusionOk="0">
                  <a:moveTo>
                    <a:pt x="9679" y="0"/>
                  </a:moveTo>
                  <a:cubicBezTo>
                    <a:pt x="9611" y="0"/>
                    <a:pt x="9551" y="5"/>
                    <a:pt x="9499" y="16"/>
                  </a:cubicBezTo>
                  <a:cubicBezTo>
                    <a:pt x="7763" y="356"/>
                    <a:pt x="4735" y="1209"/>
                    <a:pt x="8681" y="3420"/>
                  </a:cubicBezTo>
                  <a:cubicBezTo>
                    <a:pt x="8681" y="3420"/>
                    <a:pt x="5223" y="3110"/>
                    <a:pt x="2732" y="3110"/>
                  </a:cubicBezTo>
                  <a:cubicBezTo>
                    <a:pt x="1178" y="3110"/>
                    <a:pt x="0" y="3231"/>
                    <a:pt x="275" y="3623"/>
                  </a:cubicBezTo>
                  <a:cubicBezTo>
                    <a:pt x="988" y="4646"/>
                    <a:pt x="13582" y="8286"/>
                    <a:pt x="13582" y="8286"/>
                  </a:cubicBezTo>
                  <a:cubicBezTo>
                    <a:pt x="13582" y="8286"/>
                    <a:pt x="8240" y="10470"/>
                    <a:pt x="8784" y="11214"/>
                  </a:cubicBezTo>
                  <a:cubicBezTo>
                    <a:pt x="9702" y="12474"/>
                    <a:pt x="14140" y="10941"/>
                    <a:pt x="17517" y="14605"/>
                  </a:cubicBezTo>
                  <a:cubicBezTo>
                    <a:pt x="20230" y="17547"/>
                    <a:pt x="21410" y="16610"/>
                    <a:pt x="22728" y="17183"/>
                  </a:cubicBezTo>
                  <a:cubicBezTo>
                    <a:pt x="23064" y="17330"/>
                    <a:pt x="23423" y="17372"/>
                    <a:pt x="23779" y="17372"/>
                  </a:cubicBezTo>
                  <a:cubicBezTo>
                    <a:pt x="24250" y="17372"/>
                    <a:pt x="24716" y="17299"/>
                    <a:pt x="25122" y="17299"/>
                  </a:cubicBezTo>
                  <a:cubicBezTo>
                    <a:pt x="25610" y="17299"/>
                    <a:pt x="26009" y="17405"/>
                    <a:pt x="26220" y="17870"/>
                  </a:cubicBezTo>
                  <a:cubicBezTo>
                    <a:pt x="26739" y="19013"/>
                    <a:pt x="26678" y="18043"/>
                    <a:pt x="28682" y="19587"/>
                  </a:cubicBezTo>
                  <a:cubicBezTo>
                    <a:pt x="37302" y="26235"/>
                    <a:pt x="41045" y="33657"/>
                    <a:pt x="41448" y="33670"/>
                  </a:cubicBezTo>
                  <a:cubicBezTo>
                    <a:pt x="41448" y="33670"/>
                    <a:pt x="41449" y="33670"/>
                    <a:pt x="41449" y="33670"/>
                  </a:cubicBezTo>
                  <a:cubicBezTo>
                    <a:pt x="41694" y="33670"/>
                    <a:pt x="38018" y="27411"/>
                    <a:pt x="32237" y="21969"/>
                  </a:cubicBezTo>
                  <a:cubicBezTo>
                    <a:pt x="32237" y="21969"/>
                    <a:pt x="32748" y="21868"/>
                    <a:pt x="32202" y="21255"/>
                  </a:cubicBezTo>
                  <a:cubicBezTo>
                    <a:pt x="31659" y="20642"/>
                    <a:pt x="30194" y="20235"/>
                    <a:pt x="30261" y="19214"/>
                  </a:cubicBezTo>
                  <a:cubicBezTo>
                    <a:pt x="30329" y="18193"/>
                    <a:pt x="30331" y="17545"/>
                    <a:pt x="30466" y="17375"/>
                  </a:cubicBezTo>
                  <a:cubicBezTo>
                    <a:pt x="30604" y="17205"/>
                    <a:pt x="29751" y="15196"/>
                    <a:pt x="28322" y="14618"/>
                  </a:cubicBezTo>
                  <a:cubicBezTo>
                    <a:pt x="28322" y="14618"/>
                    <a:pt x="29480" y="10160"/>
                    <a:pt x="25565" y="7641"/>
                  </a:cubicBezTo>
                  <a:cubicBezTo>
                    <a:pt x="21766" y="5197"/>
                    <a:pt x="11856" y="0"/>
                    <a:pt x="9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4188200" y="3269950"/>
              <a:ext cx="765825" cy="568550"/>
            </a:xfrm>
            <a:custGeom>
              <a:avLst/>
              <a:gdLst/>
              <a:ahLst/>
              <a:cxnLst/>
              <a:rect l="l" t="t" r="r" b="b"/>
              <a:pathLst>
                <a:path w="30633" h="22742" extrusionOk="0">
                  <a:moveTo>
                    <a:pt x="20779" y="0"/>
                  </a:moveTo>
                  <a:cubicBezTo>
                    <a:pt x="20752" y="0"/>
                    <a:pt x="20726" y="6"/>
                    <a:pt x="20701" y="17"/>
                  </a:cubicBezTo>
                  <a:cubicBezTo>
                    <a:pt x="20315" y="198"/>
                    <a:pt x="19689" y="3145"/>
                    <a:pt x="18429" y="9688"/>
                  </a:cubicBezTo>
                  <a:cubicBezTo>
                    <a:pt x="18064" y="11572"/>
                    <a:pt x="17722" y="13354"/>
                    <a:pt x="17628" y="13597"/>
                  </a:cubicBezTo>
                  <a:cubicBezTo>
                    <a:pt x="17600" y="13620"/>
                    <a:pt x="17550" y="13658"/>
                    <a:pt x="17484" y="13712"/>
                  </a:cubicBezTo>
                  <a:cubicBezTo>
                    <a:pt x="7665" y="21560"/>
                    <a:pt x="1985" y="22452"/>
                    <a:pt x="0" y="22469"/>
                  </a:cubicBezTo>
                  <a:lnTo>
                    <a:pt x="3" y="22742"/>
                  </a:lnTo>
                  <a:cubicBezTo>
                    <a:pt x="6049" y="22685"/>
                    <a:pt x="14361" y="16558"/>
                    <a:pt x="17654" y="13924"/>
                  </a:cubicBezTo>
                  <a:cubicBezTo>
                    <a:pt x="17742" y="13854"/>
                    <a:pt x="17794" y="13810"/>
                    <a:pt x="17809" y="13799"/>
                  </a:cubicBezTo>
                  <a:cubicBezTo>
                    <a:pt x="17907" y="13736"/>
                    <a:pt x="17953" y="13588"/>
                    <a:pt x="18695" y="9738"/>
                  </a:cubicBezTo>
                  <a:cubicBezTo>
                    <a:pt x="19334" y="6425"/>
                    <a:pt x="20387" y="953"/>
                    <a:pt x="20791" y="305"/>
                  </a:cubicBezTo>
                  <a:cubicBezTo>
                    <a:pt x="21153" y="608"/>
                    <a:pt x="22649" y="2207"/>
                    <a:pt x="24100" y="3758"/>
                  </a:cubicBezTo>
                  <a:cubicBezTo>
                    <a:pt x="28398" y="8353"/>
                    <a:pt x="29532" y="9501"/>
                    <a:pt x="29855" y="9501"/>
                  </a:cubicBezTo>
                  <a:cubicBezTo>
                    <a:pt x="29865" y="9501"/>
                    <a:pt x="29874" y="9500"/>
                    <a:pt x="29882" y="9498"/>
                  </a:cubicBezTo>
                  <a:cubicBezTo>
                    <a:pt x="30388" y="9383"/>
                    <a:pt x="30597" y="8135"/>
                    <a:pt x="30632" y="7889"/>
                  </a:cubicBezTo>
                  <a:lnTo>
                    <a:pt x="30364" y="7849"/>
                  </a:lnTo>
                  <a:cubicBezTo>
                    <a:pt x="30290" y="8357"/>
                    <a:pt x="30074" y="9127"/>
                    <a:pt x="29843" y="9226"/>
                  </a:cubicBezTo>
                  <a:cubicBezTo>
                    <a:pt x="29402" y="9025"/>
                    <a:pt x="26455" y="5878"/>
                    <a:pt x="24298" y="3570"/>
                  </a:cubicBezTo>
                  <a:cubicBezTo>
                    <a:pt x="22259" y="1391"/>
                    <a:pt x="21094" y="152"/>
                    <a:pt x="20865" y="21"/>
                  </a:cubicBezTo>
                  <a:cubicBezTo>
                    <a:pt x="20838" y="7"/>
                    <a:pt x="20809" y="0"/>
                    <a:pt x="20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4891225" y="3483225"/>
              <a:ext cx="262150" cy="675850"/>
            </a:xfrm>
            <a:custGeom>
              <a:avLst/>
              <a:gdLst/>
              <a:ahLst/>
              <a:cxnLst/>
              <a:rect l="l" t="t" r="r" b="b"/>
              <a:pathLst>
                <a:path w="10486" h="27034" extrusionOk="0">
                  <a:moveTo>
                    <a:pt x="4282" y="1"/>
                  </a:moveTo>
                  <a:cubicBezTo>
                    <a:pt x="4282" y="10"/>
                    <a:pt x="4234" y="900"/>
                    <a:pt x="3741" y="1310"/>
                  </a:cubicBezTo>
                  <a:cubicBezTo>
                    <a:pt x="3521" y="1493"/>
                    <a:pt x="2830" y="1785"/>
                    <a:pt x="2160" y="2064"/>
                  </a:cubicBezTo>
                  <a:cubicBezTo>
                    <a:pt x="967" y="2566"/>
                    <a:pt x="234" y="2891"/>
                    <a:pt x="118" y="3179"/>
                  </a:cubicBezTo>
                  <a:cubicBezTo>
                    <a:pt x="1" y="3471"/>
                    <a:pt x="969" y="5718"/>
                    <a:pt x="3957" y="12082"/>
                  </a:cubicBezTo>
                  <a:cubicBezTo>
                    <a:pt x="4441" y="13114"/>
                    <a:pt x="4825" y="13930"/>
                    <a:pt x="4882" y="14080"/>
                  </a:cubicBezTo>
                  <a:cubicBezTo>
                    <a:pt x="4910" y="14154"/>
                    <a:pt x="4998" y="14405"/>
                    <a:pt x="5128" y="14787"/>
                  </a:cubicBezTo>
                  <a:cubicBezTo>
                    <a:pt x="7752" y="22451"/>
                    <a:pt x="9456" y="26456"/>
                    <a:pt x="10335" y="27034"/>
                  </a:cubicBezTo>
                  <a:lnTo>
                    <a:pt x="10485" y="26805"/>
                  </a:lnTo>
                  <a:cubicBezTo>
                    <a:pt x="9670" y="26270"/>
                    <a:pt x="7955" y="22198"/>
                    <a:pt x="5386" y="14697"/>
                  </a:cubicBezTo>
                  <a:cubicBezTo>
                    <a:pt x="5253" y="14311"/>
                    <a:pt x="5166" y="14058"/>
                    <a:pt x="5137" y="13982"/>
                  </a:cubicBezTo>
                  <a:cubicBezTo>
                    <a:pt x="5076" y="13823"/>
                    <a:pt x="4710" y="13044"/>
                    <a:pt x="4204" y="11967"/>
                  </a:cubicBezTo>
                  <a:cubicBezTo>
                    <a:pt x="2950" y="9295"/>
                    <a:pt x="341" y="3735"/>
                    <a:pt x="369" y="3279"/>
                  </a:cubicBezTo>
                  <a:cubicBezTo>
                    <a:pt x="452" y="3076"/>
                    <a:pt x="1545" y="2618"/>
                    <a:pt x="2265" y="2315"/>
                  </a:cubicBezTo>
                  <a:cubicBezTo>
                    <a:pt x="2984" y="2014"/>
                    <a:pt x="3663" y="1728"/>
                    <a:pt x="3916" y="1519"/>
                  </a:cubicBezTo>
                  <a:cubicBezTo>
                    <a:pt x="4500" y="1033"/>
                    <a:pt x="4553" y="55"/>
                    <a:pt x="4555" y="14"/>
                  </a:cubicBezTo>
                  <a:lnTo>
                    <a:pt x="4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0"/>
            <p:cNvSpPr/>
            <p:nvPr/>
          </p:nvSpPr>
          <p:spPr>
            <a:xfrm>
              <a:off x="5132950" y="3387575"/>
              <a:ext cx="615150" cy="465050"/>
            </a:xfrm>
            <a:custGeom>
              <a:avLst/>
              <a:gdLst/>
              <a:ahLst/>
              <a:cxnLst/>
              <a:rect l="l" t="t" r="r" b="b"/>
              <a:pathLst>
                <a:path w="24606" h="18602" extrusionOk="0">
                  <a:moveTo>
                    <a:pt x="6470" y="0"/>
                  </a:moveTo>
                  <a:cubicBezTo>
                    <a:pt x="5514" y="0"/>
                    <a:pt x="2093" y="1598"/>
                    <a:pt x="1" y="2621"/>
                  </a:cubicBezTo>
                  <a:lnTo>
                    <a:pt x="121" y="2867"/>
                  </a:lnTo>
                  <a:cubicBezTo>
                    <a:pt x="2844" y="1537"/>
                    <a:pt x="5846" y="241"/>
                    <a:pt x="6427" y="241"/>
                  </a:cubicBezTo>
                  <a:cubicBezTo>
                    <a:pt x="6458" y="241"/>
                    <a:pt x="6481" y="245"/>
                    <a:pt x="6498" y="252"/>
                  </a:cubicBezTo>
                  <a:cubicBezTo>
                    <a:pt x="6695" y="479"/>
                    <a:pt x="7809" y="3731"/>
                    <a:pt x="8703" y="6344"/>
                  </a:cubicBezTo>
                  <a:cubicBezTo>
                    <a:pt x="10234" y="10822"/>
                    <a:pt x="10775" y="12335"/>
                    <a:pt x="10961" y="12473"/>
                  </a:cubicBezTo>
                  <a:cubicBezTo>
                    <a:pt x="10985" y="12493"/>
                    <a:pt x="11055" y="12551"/>
                    <a:pt x="11161" y="12643"/>
                  </a:cubicBezTo>
                  <a:cubicBezTo>
                    <a:pt x="16614" y="17328"/>
                    <a:pt x="20058" y="18602"/>
                    <a:pt x="22191" y="18602"/>
                  </a:cubicBezTo>
                  <a:cubicBezTo>
                    <a:pt x="23341" y="18602"/>
                    <a:pt x="24111" y="18231"/>
                    <a:pt x="24606" y="17825"/>
                  </a:cubicBezTo>
                  <a:lnTo>
                    <a:pt x="24434" y="17614"/>
                  </a:lnTo>
                  <a:cubicBezTo>
                    <a:pt x="23813" y="18122"/>
                    <a:pt x="23057" y="18339"/>
                    <a:pt x="22221" y="18339"/>
                  </a:cubicBezTo>
                  <a:cubicBezTo>
                    <a:pt x="18662" y="18339"/>
                    <a:pt x="13645" y="14418"/>
                    <a:pt x="11338" y="12436"/>
                  </a:cubicBezTo>
                  <a:cubicBezTo>
                    <a:pt x="11225" y="12338"/>
                    <a:pt x="11151" y="12274"/>
                    <a:pt x="11133" y="12264"/>
                  </a:cubicBezTo>
                  <a:cubicBezTo>
                    <a:pt x="10939" y="12039"/>
                    <a:pt x="9888" y="8966"/>
                    <a:pt x="8961" y="6255"/>
                  </a:cubicBezTo>
                  <a:cubicBezTo>
                    <a:pt x="7571" y="2198"/>
                    <a:pt x="6895" y="263"/>
                    <a:pt x="6690" y="60"/>
                  </a:cubicBezTo>
                  <a:cubicBezTo>
                    <a:pt x="6650" y="19"/>
                    <a:pt x="6574" y="0"/>
                    <a:pt x="6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5118225" y="3391575"/>
              <a:ext cx="399225" cy="94850"/>
            </a:xfrm>
            <a:custGeom>
              <a:avLst/>
              <a:gdLst/>
              <a:ahLst/>
              <a:cxnLst/>
              <a:rect l="l" t="t" r="r" b="b"/>
              <a:pathLst>
                <a:path w="15969" h="3794" extrusionOk="0">
                  <a:moveTo>
                    <a:pt x="15914" y="1"/>
                  </a:moveTo>
                  <a:cubicBezTo>
                    <a:pt x="15550" y="77"/>
                    <a:pt x="7030" y="1872"/>
                    <a:pt x="6114" y="2422"/>
                  </a:cubicBezTo>
                  <a:cubicBezTo>
                    <a:pt x="5729" y="2653"/>
                    <a:pt x="4158" y="3521"/>
                    <a:pt x="2314" y="3521"/>
                  </a:cubicBezTo>
                  <a:cubicBezTo>
                    <a:pt x="1605" y="3521"/>
                    <a:pt x="855" y="3393"/>
                    <a:pt x="116" y="3050"/>
                  </a:cubicBezTo>
                  <a:lnTo>
                    <a:pt x="1" y="3298"/>
                  </a:lnTo>
                  <a:cubicBezTo>
                    <a:pt x="779" y="3658"/>
                    <a:pt x="1567" y="3793"/>
                    <a:pt x="2313" y="3793"/>
                  </a:cubicBezTo>
                  <a:cubicBezTo>
                    <a:pt x="4230" y="3793"/>
                    <a:pt x="5855" y="2897"/>
                    <a:pt x="6252" y="2655"/>
                  </a:cubicBezTo>
                  <a:cubicBezTo>
                    <a:pt x="6954" y="2234"/>
                    <a:pt x="12915" y="908"/>
                    <a:pt x="15969" y="267"/>
                  </a:cubicBezTo>
                  <a:lnTo>
                    <a:pt x="15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p:nvPr/>
          </p:nvSpPr>
          <p:spPr>
            <a:xfrm>
              <a:off x="5032350" y="3123600"/>
              <a:ext cx="369125" cy="237625"/>
            </a:xfrm>
            <a:custGeom>
              <a:avLst/>
              <a:gdLst/>
              <a:ahLst/>
              <a:cxnLst/>
              <a:rect l="l" t="t" r="r" b="b"/>
              <a:pathLst>
                <a:path w="14765" h="9505" extrusionOk="0">
                  <a:moveTo>
                    <a:pt x="1244" y="0"/>
                  </a:moveTo>
                  <a:cubicBezTo>
                    <a:pt x="1214" y="0"/>
                    <a:pt x="1185" y="7"/>
                    <a:pt x="1159" y="21"/>
                  </a:cubicBezTo>
                  <a:cubicBezTo>
                    <a:pt x="727" y="239"/>
                    <a:pt x="205" y="3945"/>
                    <a:pt x="0" y="5526"/>
                  </a:cubicBezTo>
                  <a:lnTo>
                    <a:pt x="271" y="5561"/>
                  </a:lnTo>
                  <a:cubicBezTo>
                    <a:pt x="561" y="3302"/>
                    <a:pt x="982" y="865"/>
                    <a:pt x="1231" y="348"/>
                  </a:cubicBezTo>
                  <a:cubicBezTo>
                    <a:pt x="1420" y="909"/>
                    <a:pt x="1673" y="3384"/>
                    <a:pt x="1863" y="5230"/>
                  </a:cubicBezTo>
                  <a:cubicBezTo>
                    <a:pt x="2142" y="7958"/>
                    <a:pt x="2280" y="9175"/>
                    <a:pt x="2430" y="9389"/>
                  </a:cubicBezTo>
                  <a:cubicBezTo>
                    <a:pt x="2483" y="9463"/>
                    <a:pt x="2583" y="9500"/>
                    <a:pt x="2755" y="9505"/>
                  </a:cubicBezTo>
                  <a:lnTo>
                    <a:pt x="2797" y="9505"/>
                  </a:lnTo>
                  <a:cubicBezTo>
                    <a:pt x="4343" y="9505"/>
                    <a:pt x="11665" y="7284"/>
                    <a:pt x="14765" y="3358"/>
                  </a:cubicBezTo>
                  <a:lnTo>
                    <a:pt x="14551" y="3190"/>
                  </a:lnTo>
                  <a:cubicBezTo>
                    <a:pt x="11465" y="7097"/>
                    <a:pt x="4090" y="9256"/>
                    <a:pt x="2814" y="9256"/>
                  </a:cubicBezTo>
                  <a:cubicBezTo>
                    <a:pt x="2738" y="9256"/>
                    <a:pt x="2683" y="9248"/>
                    <a:pt x="2653" y="9232"/>
                  </a:cubicBezTo>
                  <a:cubicBezTo>
                    <a:pt x="2524" y="9027"/>
                    <a:pt x="2317" y="6996"/>
                    <a:pt x="2134" y="5203"/>
                  </a:cubicBezTo>
                  <a:cubicBezTo>
                    <a:pt x="1743" y="1373"/>
                    <a:pt x="1582" y="161"/>
                    <a:pt x="1335" y="26"/>
                  </a:cubicBezTo>
                  <a:cubicBezTo>
                    <a:pt x="1307" y="9"/>
                    <a:pt x="1275"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0"/>
            <p:cNvSpPr/>
            <p:nvPr/>
          </p:nvSpPr>
          <p:spPr>
            <a:xfrm>
              <a:off x="4801575" y="3109875"/>
              <a:ext cx="197600" cy="133300"/>
            </a:xfrm>
            <a:custGeom>
              <a:avLst/>
              <a:gdLst/>
              <a:ahLst/>
              <a:cxnLst/>
              <a:rect l="l" t="t" r="r" b="b"/>
              <a:pathLst>
                <a:path w="7904" h="5332" extrusionOk="0">
                  <a:moveTo>
                    <a:pt x="7206" y="1"/>
                  </a:moveTo>
                  <a:cubicBezTo>
                    <a:pt x="6210" y="1"/>
                    <a:pt x="1488" y="2391"/>
                    <a:pt x="1" y="3157"/>
                  </a:cubicBezTo>
                  <a:lnTo>
                    <a:pt x="123" y="3399"/>
                  </a:lnTo>
                  <a:cubicBezTo>
                    <a:pt x="3204" y="1818"/>
                    <a:pt x="6597" y="263"/>
                    <a:pt x="7169" y="263"/>
                  </a:cubicBezTo>
                  <a:cubicBezTo>
                    <a:pt x="7190" y="263"/>
                    <a:pt x="7207" y="265"/>
                    <a:pt x="7220" y="269"/>
                  </a:cubicBezTo>
                  <a:cubicBezTo>
                    <a:pt x="7325" y="317"/>
                    <a:pt x="7637" y="804"/>
                    <a:pt x="7258" y="5033"/>
                  </a:cubicBezTo>
                  <a:cubicBezTo>
                    <a:pt x="7247" y="5157"/>
                    <a:pt x="7238" y="5251"/>
                    <a:pt x="7234" y="5310"/>
                  </a:cubicBezTo>
                  <a:lnTo>
                    <a:pt x="7506" y="5332"/>
                  </a:lnTo>
                  <a:lnTo>
                    <a:pt x="7526" y="5057"/>
                  </a:lnTo>
                  <a:cubicBezTo>
                    <a:pt x="7903" y="873"/>
                    <a:pt x="7639" y="164"/>
                    <a:pt x="7334" y="23"/>
                  </a:cubicBezTo>
                  <a:cubicBezTo>
                    <a:pt x="7303" y="8"/>
                    <a:pt x="7260" y="1"/>
                    <a:pt x="7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a:off x="3977000" y="3211150"/>
              <a:ext cx="812775" cy="236675"/>
            </a:xfrm>
            <a:custGeom>
              <a:avLst/>
              <a:gdLst/>
              <a:ahLst/>
              <a:cxnLst/>
              <a:rect l="l" t="t" r="r" b="b"/>
              <a:pathLst>
                <a:path w="32511" h="9467" extrusionOk="0">
                  <a:moveTo>
                    <a:pt x="28757" y="0"/>
                  </a:moveTo>
                  <a:lnTo>
                    <a:pt x="28702" y="122"/>
                  </a:lnTo>
                  <a:cubicBezTo>
                    <a:pt x="27210" y="3466"/>
                    <a:pt x="24722" y="8869"/>
                    <a:pt x="24408" y="9135"/>
                  </a:cubicBezTo>
                  <a:cubicBezTo>
                    <a:pt x="24302" y="9175"/>
                    <a:pt x="23747" y="9192"/>
                    <a:pt x="22934" y="9192"/>
                  </a:cubicBezTo>
                  <a:cubicBezTo>
                    <a:pt x="20080" y="9192"/>
                    <a:pt x="14040" y="8983"/>
                    <a:pt x="13005" y="8849"/>
                  </a:cubicBezTo>
                  <a:cubicBezTo>
                    <a:pt x="12726" y="8812"/>
                    <a:pt x="11814" y="8583"/>
                    <a:pt x="10658" y="8293"/>
                  </a:cubicBezTo>
                  <a:cubicBezTo>
                    <a:pt x="7594" y="7525"/>
                    <a:pt x="2536" y="6255"/>
                    <a:pt x="244" y="6255"/>
                  </a:cubicBezTo>
                  <a:cubicBezTo>
                    <a:pt x="159" y="6255"/>
                    <a:pt x="78" y="6256"/>
                    <a:pt x="1" y="6260"/>
                  </a:cubicBezTo>
                  <a:lnTo>
                    <a:pt x="14" y="6533"/>
                  </a:lnTo>
                  <a:cubicBezTo>
                    <a:pt x="90" y="6530"/>
                    <a:pt x="169" y="6528"/>
                    <a:pt x="252" y="6528"/>
                  </a:cubicBezTo>
                  <a:cubicBezTo>
                    <a:pt x="2505" y="6528"/>
                    <a:pt x="7541" y="7791"/>
                    <a:pt x="10590" y="8559"/>
                  </a:cubicBezTo>
                  <a:cubicBezTo>
                    <a:pt x="11801" y="8862"/>
                    <a:pt x="12675" y="9080"/>
                    <a:pt x="12970" y="9119"/>
                  </a:cubicBezTo>
                  <a:cubicBezTo>
                    <a:pt x="13447" y="9183"/>
                    <a:pt x="19720" y="9466"/>
                    <a:pt x="22831" y="9466"/>
                  </a:cubicBezTo>
                  <a:cubicBezTo>
                    <a:pt x="23766" y="9466"/>
                    <a:pt x="24419" y="9440"/>
                    <a:pt x="24534" y="9375"/>
                  </a:cubicBezTo>
                  <a:cubicBezTo>
                    <a:pt x="24944" y="9148"/>
                    <a:pt x="27904" y="2576"/>
                    <a:pt x="28894" y="358"/>
                  </a:cubicBezTo>
                  <a:lnTo>
                    <a:pt x="32402" y="1893"/>
                  </a:lnTo>
                  <a:lnTo>
                    <a:pt x="32511" y="1643"/>
                  </a:lnTo>
                  <a:lnTo>
                    <a:pt x="28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pic>
        <p:nvPicPr>
          <p:cNvPr id="819" name="Google Shape;819;p49"/>
          <p:cNvPicPr preferRelativeResize="0"/>
          <p:nvPr/>
        </p:nvPicPr>
        <p:blipFill>
          <a:blip r:embed="rId3">
            <a:alphaModFix/>
          </a:blip>
          <a:stretch>
            <a:fillRect/>
          </a:stretch>
        </p:blipFill>
        <p:spPr>
          <a:xfrm>
            <a:off x="1556225" y="322725"/>
            <a:ext cx="6031552" cy="3739000"/>
          </a:xfrm>
          <a:prstGeom prst="rect">
            <a:avLst/>
          </a:prstGeom>
          <a:noFill/>
          <a:ln>
            <a:noFill/>
          </a:ln>
        </p:spPr>
      </p:pic>
      <p:sp>
        <p:nvSpPr>
          <p:cNvPr id="820" name="Google Shape;820;p49"/>
          <p:cNvSpPr txBox="1">
            <a:spLocks noGrp="1"/>
          </p:cNvSpPr>
          <p:nvPr>
            <p:ph type="title"/>
          </p:nvPr>
        </p:nvSpPr>
        <p:spPr>
          <a:xfrm>
            <a:off x="720000" y="3915700"/>
            <a:ext cx="77040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Proliferation of  WNV in 2013 (2011 &amp; 2013)</a:t>
            </a:r>
            <a:endParaRPr sz="2200"/>
          </a:p>
        </p:txBody>
      </p:sp>
      <p:sp>
        <p:nvSpPr>
          <p:cNvPr id="821" name="Google Shape;821;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0"/>
          <p:cNvSpPr/>
          <p:nvPr/>
        </p:nvSpPr>
        <p:spPr>
          <a:xfrm>
            <a:off x="334050" y="320625"/>
            <a:ext cx="8466000" cy="90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txBox="1">
            <a:spLocks noGrp="1"/>
          </p:cNvSpPr>
          <p:nvPr>
            <p:ph type="title"/>
          </p:nvPr>
        </p:nvSpPr>
        <p:spPr>
          <a:xfrm>
            <a:off x="720000" y="540000"/>
            <a:ext cx="82959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Top 12 NumMosquitos &amp; WNV Present</a:t>
            </a:r>
            <a:endParaRPr/>
          </a:p>
        </p:txBody>
      </p:sp>
      <p:grpSp>
        <p:nvGrpSpPr>
          <p:cNvPr id="828" name="Google Shape;828;p50"/>
          <p:cNvGrpSpPr/>
          <p:nvPr/>
        </p:nvGrpSpPr>
        <p:grpSpPr>
          <a:xfrm>
            <a:off x="7826278" y="4507552"/>
            <a:ext cx="583963" cy="277196"/>
            <a:chOff x="2211100" y="3286475"/>
            <a:chExt cx="1506225" cy="714975"/>
          </a:xfrm>
        </p:grpSpPr>
        <p:sp>
          <p:nvSpPr>
            <p:cNvPr id="829" name="Google Shape;829;p50"/>
            <p:cNvSpPr/>
            <p:nvPr/>
          </p:nvSpPr>
          <p:spPr>
            <a:xfrm>
              <a:off x="2211100" y="3286475"/>
              <a:ext cx="1038025" cy="288875"/>
            </a:xfrm>
            <a:custGeom>
              <a:avLst/>
              <a:gdLst/>
              <a:ahLst/>
              <a:cxnLst/>
              <a:rect l="l" t="t" r="r" b="b"/>
              <a:pathLst>
                <a:path w="41521" h="11555" extrusionOk="0">
                  <a:moveTo>
                    <a:pt x="21286" y="0"/>
                  </a:moveTo>
                  <a:cubicBezTo>
                    <a:pt x="19215" y="0"/>
                    <a:pt x="14890" y="481"/>
                    <a:pt x="15808" y="5007"/>
                  </a:cubicBezTo>
                  <a:cubicBezTo>
                    <a:pt x="15808" y="5007"/>
                    <a:pt x="14211" y="5007"/>
                    <a:pt x="13951" y="5897"/>
                  </a:cubicBezTo>
                  <a:cubicBezTo>
                    <a:pt x="13951" y="5897"/>
                    <a:pt x="13173" y="6342"/>
                    <a:pt x="13284" y="6935"/>
                  </a:cubicBezTo>
                  <a:cubicBezTo>
                    <a:pt x="13395" y="7531"/>
                    <a:pt x="13395" y="8272"/>
                    <a:pt x="13247" y="8346"/>
                  </a:cubicBezTo>
                  <a:cubicBezTo>
                    <a:pt x="13099" y="8421"/>
                    <a:pt x="1" y="11276"/>
                    <a:pt x="223" y="11535"/>
                  </a:cubicBezTo>
                  <a:cubicBezTo>
                    <a:pt x="235" y="11548"/>
                    <a:pt x="275" y="11555"/>
                    <a:pt x="341" y="11555"/>
                  </a:cubicBezTo>
                  <a:cubicBezTo>
                    <a:pt x="1576" y="11555"/>
                    <a:pt x="11876" y="9366"/>
                    <a:pt x="13284" y="9012"/>
                  </a:cubicBezTo>
                  <a:cubicBezTo>
                    <a:pt x="14767" y="8641"/>
                    <a:pt x="14953" y="8233"/>
                    <a:pt x="14953" y="8233"/>
                  </a:cubicBezTo>
                  <a:cubicBezTo>
                    <a:pt x="14953" y="8233"/>
                    <a:pt x="15141" y="8375"/>
                    <a:pt x="15410" y="8375"/>
                  </a:cubicBezTo>
                  <a:cubicBezTo>
                    <a:pt x="15845" y="8375"/>
                    <a:pt x="16491" y="8001"/>
                    <a:pt x="16883" y="6043"/>
                  </a:cubicBezTo>
                  <a:cubicBezTo>
                    <a:pt x="16884" y="6037"/>
                    <a:pt x="16888" y="6034"/>
                    <a:pt x="16894" y="6034"/>
                  </a:cubicBezTo>
                  <a:cubicBezTo>
                    <a:pt x="17045" y="6034"/>
                    <a:pt x="18631" y="7766"/>
                    <a:pt x="20296" y="7766"/>
                  </a:cubicBezTo>
                  <a:cubicBezTo>
                    <a:pt x="20630" y="7766"/>
                    <a:pt x="20968" y="7696"/>
                    <a:pt x="21297" y="7529"/>
                  </a:cubicBezTo>
                  <a:cubicBezTo>
                    <a:pt x="23339" y="6490"/>
                    <a:pt x="23005" y="4857"/>
                    <a:pt x="23228" y="4820"/>
                  </a:cubicBezTo>
                  <a:cubicBezTo>
                    <a:pt x="23229" y="4819"/>
                    <a:pt x="23230" y="4819"/>
                    <a:pt x="23231" y="4819"/>
                  </a:cubicBezTo>
                  <a:cubicBezTo>
                    <a:pt x="23517" y="4819"/>
                    <a:pt x="33527" y="8045"/>
                    <a:pt x="37511" y="8045"/>
                  </a:cubicBezTo>
                  <a:cubicBezTo>
                    <a:pt x="38171" y="8045"/>
                    <a:pt x="38665" y="7957"/>
                    <a:pt x="38923" y="7751"/>
                  </a:cubicBezTo>
                  <a:cubicBezTo>
                    <a:pt x="39294" y="7454"/>
                    <a:pt x="33060" y="3930"/>
                    <a:pt x="30798" y="3522"/>
                  </a:cubicBezTo>
                  <a:lnTo>
                    <a:pt x="30798" y="3522"/>
                  </a:lnTo>
                  <a:cubicBezTo>
                    <a:pt x="30799" y="3522"/>
                    <a:pt x="33577" y="3744"/>
                    <a:pt x="36300" y="3744"/>
                  </a:cubicBezTo>
                  <a:cubicBezTo>
                    <a:pt x="38908" y="3744"/>
                    <a:pt x="41466" y="3540"/>
                    <a:pt x="41484" y="2741"/>
                  </a:cubicBezTo>
                  <a:cubicBezTo>
                    <a:pt x="41521" y="1110"/>
                    <a:pt x="37662" y="813"/>
                    <a:pt x="34286" y="479"/>
                  </a:cubicBezTo>
                  <a:cubicBezTo>
                    <a:pt x="31247" y="179"/>
                    <a:pt x="24090" y="29"/>
                    <a:pt x="22608" y="29"/>
                  </a:cubicBezTo>
                  <a:cubicBezTo>
                    <a:pt x="22444" y="29"/>
                    <a:pt x="22349" y="31"/>
                    <a:pt x="22338" y="34"/>
                  </a:cubicBezTo>
                  <a:cubicBezTo>
                    <a:pt x="22336" y="35"/>
                    <a:pt x="22331" y="35"/>
                    <a:pt x="22323" y="35"/>
                  </a:cubicBezTo>
                  <a:cubicBezTo>
                    <a:pt x="22239" y="35"/>
                    <a:pt x="21844" y="0"/>
                    <a:pt x="2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2349875" y="3408975"/>
              <a:ext cx="336250" cy="401500"/>
            </a:xfrm>
            <a:custGeom>
              <a:avLst/>
              <a:gdLst/>
              <a:ahLst/>
              <a:cxnLst/>
              <a:rect l="l" t="t" r="r" b="b"/>
              <a:pathLst>
                <a:path w="13450" h="16060" extrusionOk="0">
                  <a:moveTo>
                    <a:pt x="13164" y="0"/>
                  </a:moveTo>
                  <a:lnTo>
                    <a:pt x="10034" y="7346"/>
                  </a:lnTo>
                  <a:cubicBezTo>
                    <a:pt x="9698" y="7737"/>
                    <a:pt x="4003" y="14350"/>
                    <a:pt x="1" y="15768"/>
                  </a:cubicBezTo>
                  <a:lnTo>
                    <a:pt x="103" y="16060"/>
                  </a:lnTo>
                  <a:cubicBezTo>
                    <a:pt x="4289" y="14579"/>
                    <a:pt x="10043" y="7815"/>
                    <a:pt x="10285" y="7527"/>
                  </a:cubicBezTo>
                  <a:lnTo>
                    <a:pt x="13450" y="122"/>
                  </a:lnTo>
                  <a:lnTo>
                    <a:pt x="13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2344325" y="3287275"/>
              <a:ext cx="295625" cy="181375"/>
            </a:xfrm>
            <a:custGeom>
              <a:avLst/>
              <a:gdLst/>
              <a:ahLst/>
              <a:cxnLst/>
              <a:rect l="l" t="t" r="r" b="b"/>
              <a:pathLst>
                <a:path w="11825" h="7255" extrusionOk="0">
                  <a:moveTo>
                    <a:pt x="10029" y="0"/>
                  </a:moveTo>
                  <a:lnTo>
                    <a:pt x="9927" y="238"/>
                  </a:lnTo>
                  <a:cubicBezTo>
                    <a:pt x="9054" y="2264"/>
                    <a:pt x="7589" y="5562"/>
                    <a:pt x="7370" y="5787"/>
                  </a:cubicBezTo>
                  <a:cubicBezTo>
                    <a:pt x="7126" y="5998"/>
                    <a:pt x="4055" y="6816"/>
                    <a:pt x="3774" y="6862"/>
                  </a:cubicBezTo>
                  <a:cubicBezTo>
                    <a:pt x="3620" y="6887"/>
                    <a:pt x="3064" y="6945"/>
                    <a:pt x="2380" y="6945"/>
                  </a:cubicBezTo>
                  <a:cubicBezTo>
                    <a:pt x="1655" y="6945"/>
                    <a:pt x="787" y="6880"/>
                    <a:pt x="101" y="6646"/>
                  </a:cubicBezTo>
                  <a:lnTo>
                    <a:pt x="0" y="6940"/>
                  </a:lnTo>
                  <a:cubicBezTo>
                    <a:pt x="722" y="7187"/>
                    <a:pt x="1632" y="7254"/>
                    <a:pt x="2389" y="7254"/>
                  </a:cubicBezTo>
                  <a:cubicBezTo>
                    <a:pt x="3095" y="7254"/>
                    <a:pt x="3667" y="7196"/>
                    <a:pt x="3824" y="7167"/>
                  </a:cubicBezTo>
                  <a:cubicBezTo>
                    <a:pt x="3974" y="7143"/>
                    <a:pt x="7229" y="6321"/>
                    <a:pt x="7573" y="6020"/>
                  </a:cubicBezTo>
                  <a:cubicBezTo>
                    <a:pt x="7861" y="5769"/>
                    <a:pt x="9562" y="1863"/>
                    <a:pt x="10108" y="598"/>
                  </a:cubicBezTo>
                  <a:lnTo>
                    <a:pt x="11580" y="2436"/>
                  </a:lnTo>
                  <a:lnTo>
                    <a:pt x="11824" y="2242"/>
                  </a:lnTo>
                  <a:lnTo>
                    <a:pt x="10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2752200" y="3417150"/>
              <a:ext cx="206725" cy="584300"/>
            </a:xfrm>
            <a:custGeom>
              <a:avLst/>
              <a:gdLst/>
              <a:ahLst/>
              <a:cxnLst/>
              <a:rect l="l" t="t" r="r" b="b"/>
              <a:pathLst>
                <a:path w="8269" h="23372" extrusionOk="0">
                  <a:moveTo>
                    <a:pt x="559" y="0"/>
                  </a:moveTo>
                  <a:cubicBezTo>
                    <a:pt x="552" y="40"/>
                    <a:pt x="530" y="164"/>
                    <a:pt x="504" y="341"/>
                  </a:cubicBezTo>
                  <a:cubicBezTo>
                    <a:pt x="0" y="3423"/>
                    <a:pt x="92" y="3490"/>
                    <a:pt x="210" y="3577"/>
                  </a:cubicBezTo>
                  <a:lnTo>
                    <a:pt x="308" y="3634"/>
                  </a:lnTo>
                  <a:lnTo>
                    <a:pt x="393" y="3593"/>
                  </a:lnTo>
                  <a:cubicBezTo>
                    <a:pt x="421" y="3577"/>
                    <a:pt x="500" y="3534"/>
                    <a:pt x="620" y="3471"/>
                  </a:cubicBezTo>
                  <a:cubicBezTo>
                    <a:pt x="3382" y="1982"/>
                    <a:pt x="4047" y="1801"/>
                    <a:pt x="4189" y="1801"/>
                  </a:cubicBezTo>
                  <a:cubicBezTo>
                    <a:pt x="4197" y="1801"/>
                    <a:pt x="4203" y="1801"/>
                    <a:pt x="4208" y="1802"/>
                  </a:cubicBezTo>
                  <a:cubicBezTo>
                    <a:pt x="4705" y="2131"/>
                    <a:pt x="4592" y="6882"/>
                    <a:pt x="4524" y="9719"/>
                  </a:cubicBezTo>
                  <a:cubicBezTo>
                    <a:pt x="4469" y="12025"/>
                    <a:pt x="4441" y="13458"/>
                    <a:pt x="4550" y="13848"/>
                  </a:cubicBezTo>
                  <a:cubicBezTo>
                    <a:pt x="4596" y="14005"/>
                    <a:pt x="4663" y="14289"/>
                    <a:pt x="4755" y="14660"/>
                  </a:cubicBezTo>
                  <a:cubicBezTo>
                    <a:pt x="5259" y="16732"/>
                    <a:pt x="6439" y="21580"/>
                    <a:pt x="8036" y="23371"/>
                  </a:cubicBezTo>
                  <a:lnTo>
                    <a:pt x="8269" y="23164"/>
                  </a:lnTo>
                  <a:cubicBezTo>
                    <a:pt x="6725" y="21432"/>
                    <a:pt x="5558" y="16636"/>
                    <a:pt x="5058" y="14586"/>
                  </a:cubicBezTo>
                  <a:cubicBezTo>
                    <a:pt x="4967" y="14208"/>
                    <a:pt x="4897" y="13922"/>
                    <a:pt x="4851" y="13763"/>
                  </a:cubicBezTo>
                  <a:cubicBezTo>
                    <a:pt x="4746" y="13399"/>
                    <a:pt x="4790" y="11615"/>
                    <a:pt x="4836" y="9728"/>
                  </a:cubicBezTo>
                  <a:cubicBezTo>
                    <a:pt x="4943" y="5183"/>
                    <a:pt x="4973" y="1937"/>
                    <a:pt x="4380" y="1542"/>
                  </a:cubicBezTo>
                  <a:cubicBezTo>
                    <a:pt x="4344" y="1518"/>
                    <a:pt x="4296" y="1500"/>
                    <a:pt x="4217" y="1500"/>
                  </a:cubicBezTo>
                  <a:cubicBezTo>
                    <a:pt x="3900" y="1500"/>
                    <a:pt x="3080" y="1794"/>
                    <a:pt x="474" y="3198"/>
                  </a:cubicBezTo>
                  <a:lnTo>
                    <a:pt x="426" y="3222"/>
                  </a:lnTo>
                  <a:cubicBezTo>
                    <a:pt x="434" y="2849"/>
                    <a:pt x="563" y="1900"/>
                    <a:pt x="812" y="391"/>
                  </a:cubicBezTo>
                  <a:cubicBezTo>
                    <a:pt x="840" y="208"/>
                    <a:pt x="862" y="81"/>
                    <a:pt x="866" y="42"/>
                  </a:cubicBezTo>
                  <a:lnTo>
                    <a:pt x="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2768500" y="3428000"/>
              <a:ext cx="948825" cy="473975"/>
            </a:xfrm>
            <a:custGeom>
              <a:avLst/>
              <a:gdLst/>
              <a:ahLst/>
              <a:cxnLst/>
              <a:rect l="l" t="t" r="r" b="b"/>
              <a:pathLst>
                <a:path w="37953" h="18959" extrusionOk="0">
                  <a:moveTo>
                    <a:pt x="299" y="0"/>
                  </a:moveTo>
                  <a:lnTo>
                    <a:pt x="0" y="88"/>
                  </a:lnTo>
                  <a:cubicBezTo>
                    <a:pt x="7" y="120"/>
                    <a:pt x="11" y="273"/>
                    <a:pt x="18" y="421"/>
                  </a:cubicBezTo>
                  <a:cubicBezTo>
                    <a:pt x="57" y="1617"/>
                    <a:pt x="131" y="2347"/>
                    <a:pt x="391" y="2548"/>
                  </a:cubicBezTo>
                  <a:cubicBezTo>
                    <a:pt x="433" y="2581"/>
                    <a:pt x="508" y="2600"/>
                    <a:pt x="646" y="2600"/>
                  </a:cubicBezTo>
                  <a:cubicBezTo>
                    <a:pt x="1108" y="2600"/>
                    <a:pt x="2270" y="2388"/>
                    <a:pt x="5224" y="1793"/>
                  </a:cubicBezTo>
                  <a:cubicBezTo>
                    <a:pt x="7006" y="1433"/>
                    <a:pt x="9196" y="992"/>
                    <a:pt x="9711" y="992"/>
                  </a:cubicBezTo>
                  <a:cubicBezTo>
                    <a:pt x="9736" y="992"/>
                    <a:pt x="9757" y="993"/>
                    <a:pt x="9774" y="995"/>
                  </a:cubicBezTo>
                  <a:cubicBezTo>
                    <a:pt x="10350" y="1721"/>
                    <a:pt x="17277" y="9183"/>
                    <a:pt x="17633" y="9515"/>
                  </a:cubicBezTo>
                  <a:cubicBezTo>
                    <a:pt x="18494" y="10313"/>
                    <a:pt x="30251" y="18959"/>
                    <a:pt x="36851" y="18959"/>
                  </a:cubicBezTo>
                  <a:cubicBezTo>
                    <a:pt x="36863" y="18959"/>
                    <a:pt x="36875" y="18959"/>
                    <a:pt x="36887" y="18959"/>
                  </a:cubicBezTo>
                  <a:cubicBezTo>
                    <a:pt x="37244" y="18959"/>
                    <a:pt x="37600" y="18928"/>
                    <a:pt x="37952" y="18867"/>
                  </a:cubicBezTo>
                  <a:lnTo>
                    <a:pt x="37898" y="18562"/>
                  </a:lnTo>
                  <a:cubicBezTo>
                    <a:pt x="37559" y="18622"/>
                    <a:pt x="37201" y="18651"/>
                    <a:pt x="36826" y="18651"/>
                  </a:cubicBezTo>
                  <a:cubicBezTo>
                    <a:pt x="30329" y="18651"/>
                    <a:pt x="18698" y="10079"/>
                    <a:pt x="17844" y="9288"/>
                  </a:cubicBezTo>
                  <a:cubicBezTo>
                    <a:pt x="17312" y="8793"/>
                    <a:pt x="10204" y="1085"/>
                    <a:pt x="10005" y="786"/>
                  </a:cubicBezTo>
                  <a:cubicBezTo>
                    <a:pt x="9967" y="725"/>
                    <a:pt x="9901" y="687"/>
                    <a:pt x="9705" y="687"/>
                  </a:cubicBezTo>
                  <a:cubicBezTo>
                    <a:pt x="9260" y="687"/>
                    <a:pt x="8143" y="888"/>
                    <a:pt x="5163" y="1488"/>
                  </a:cubicBezTo>
                  <a:cubicBezTo>
                    <a:pt x="3366" y="1851"/>
                    <a:pt x="1160" y="2295"/>
                    <a:pt x="641" y="2295"/>
                  </a:cubicBezTo>
                  <a:cubicBezTo>
                    <a:pt x="610" y="2295"/>
                    <a:pt x="586" y="2294"/>
                    <a:pt x="567" y="2291"/>
                  </a:cubicBezTo>
                  <a:cubicBezTo>
                    <a:pt x="445" y="2158"/>
                    <a:pt x="365" y="1527"/>
                    <a:pt x="328" y="411"/>
                  </a:cubicBezTo>
                  <a:cubicBezTo>
                    <a:pt x="317" y="110"/>
                    <a:pt x="314" y="46"/>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3092675" y="3454600"/>
              <a:ext cx="497925" cy="169725"/>
            </a:xfrm>
            <a:custGeom>
              <a:avLst/>
              <a:gdLst/>
              <a:ahLst/>
              <a:cxnLst/>
              <a:rect l="l" t="t" r="r" b="b"/>
              <a:pathLst>
                <a:path w="19917" h="6789" extrusionOk="0">
                  <a:moveTo>
                    <a:pt x="199" y="1"/>
                  </a:moveTo>
                  <a:lnTo>
                    <a:pt x="0" y="239"/>
                  </a:lnTo>
                  <a:cubicBezTo>
                    <a:pt x="55" y="284"/>
                    <a:pt x="5525" y="4817"/>
                    <a:pt x="9735" y="6221"/>
                  </a:cubicBezTo>
                  <a:cubicBezTo>
                    <a:pt x="10995" y="6642"/>
                    <a:pt x="12409" y="6788"/>
                    <a:pt x="13770" y="6788"/>
                  </a:cubicBezTo>
                  <a:cubicBezTo>
                    <a:pt x="16963" y="6788"/>
                    <a:pt x="19877" y="5975"/>
                    <a:pt x="19916" y="5962"/>
                  </a:cubicBezTo>
                  <a:lnTo>
                    <a:pt x="19831" y="5665"/>
                  </a:lnTo>
                  <a:cubicBezTo>
                    <a:pt x="19790" y="5676"/>
                    <a:pt x="16911" y="6481"/>
                    <a:pt x="13769" y="6481"/>
                  </a:cubicBezTo>
                  <a:cubicBezTo>
                    <a:pt x="12438" y="6481"/>
                    <a:pt x="11061" y="6337"/>
                    <a:pt x="9831" y="5927"/>
                  </a:cubicBezTo>
                  <a:cubicBezTo>
                    <a:pt x="5678" y="4542"/>
                    <a:pt x="253" y="47"/>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2425175" y="3459725"/>
              <a:ext cx="119300" cy="44300"/>
            </a:xfrm>
            <a:custGeom>
              <a:avLst/>
              <a:gdLst/>
              <a:ahLst/>
              <a:cxnLst/>
              <a:rect l="l" t="t" r="r" b="b"/>
              <a:pathLst>
                <a:path w="4772" h="1772" extrusionOk="0">
                  <a:moveTo>
                    <a:pt x="4745" y="1"/>
                  </a:moveTo>
                  <a:cubicBezTo>
                    <a:pt x="4627" y="10"/>
                    <a:pt x="1838" y="232"/>
                    <a:pt x="1142" y="734"/>
                  </a:cubicBezTo>
                  <a:cubicBezTo>
                    <a:pt x="487" y="1207"/>
                    <a:pt x="5" y="1504"/>
                    <a:pt x="1" y="1506"/>
                  </a:cubicBezTo>
                  <a:lnTo>
                    <a:pt x="165" y="1772"/>
                  </a:lnTo>
                  <a:cubicBezTo>
                    <a:pt x="169" y="1768"/>
                    <a:pt x="660" y="1464"/>
                    <a:pt x="1323" y="985"/>
                  </a:cubicBezTo>
                  <a:cubicBezTo>
                    <a:pt x="1842" y="612"/>
                    <a:pt x="3988" y="370"/>
                    <a:pt x="4771" y="308"/>
                  </a:cubicBezTo>
                  <a:lnTo>
                    <a:pt x="4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2776950" y="3398825"/>
              <a:ext cx="81750" cy="74250"/>
            </a:xfrm>
            <a:custGeom>
              <a:avLst/>
              <a:gdLst/>
              <a:ahLst/>
              <a:cxnLst/>
              <a:rect l="l" t="t" r="r" b="b"/>
              <a:pathLst>
                <a:path w="3270" h="2970" extrusionOk="0">
                  <a:moveTo>
                    <a:pt x="3039" y="1"/>
                  </a:moveTo>
                  <a:cubicBezTo>
                    <a:pt x="2042" y="1124"/>
                    <a:pt x="901" y="2352"/>
                    <a:pt x="592" y="2614"/>
                  </a:cubicBezTo>
                  <a:cubicBezTo>
                    <a:pt x="568" y="2500"/>
                    <a:pt x="548" y="2293"/>
                    <a:pt x="533" y="2118"/>
                  </a:cubicBezTo>
                  <a:cubicBezTo>
                    <a:pt x="496" y="1728"/>
                    <a:pt x="445" y="1194"/>
                    <a:pt x="297" y="692"/>
                  </a:cubicBezTo>
                  <a:lnTo>
                    <a:pt x="0" y="779"/>
                  </a:lnTo>
                  <a:cubicBezTo>
                    <a:pt x="142" y="1253"/>
                    <a:pt x="186" y="1750"/>
                    <a:pt x="223" y="2147"/>
                  </a:cubicBezTo>
                  <a:cubicBezTo>
                    <a:pt x="269" y="2629"/>
                    <a:pt x="291" y="2829"/>
                    <a:pt x="415" y="2923"/>
                  </a:cubicBezTo>
                  <a:cubicBezTo>
                    <a:pt x="452" y="2954"/>
                    <a:pt x="498" y="2969"/>
                    <a:pt x="546" y="2969"/>
                  </a:cubicBezTo>
                  <a:cubicBezTo>
                    <a:pt x="557" y="2969"/>
                    <a:pt x="570" y="2969"/>
                    <a:pt x="581" y="2967"/>
                  </a:cubicBezTo>
                  <a:cubicBezTo>
                    <a:pt x="766" y="2936"/>
                    <a:pt x="1669" y="2007"/>
                    <a:pt x="3270" y="208"/>
                  </a:cubicBezTo>
                  <a:lnTo>
                    <a:pt x="30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7" name="Google Shape;837;p50"/>
          <p:cNvPicPr preferRelativeResize="0"/>
          <p:nvPr/>
        </p:nvPicPr>
        <p:blipFill>
          <a:blip r:embed="rId3">
            <a:alphaModFix/>
          </a:blip>
          <a:stretch>
            <a:fillRect/>
          </a:stretch>
        </p:blipFill>
        <p:spPr>
          <a:xfrm>
            <a:off x="720000" y="1247450"/>
            <a:ext cx="2937201" cy="3212325"/>
          </a:xfrm>
          <a:prstGeom prst="rect">
            <a:avLst/>
          </a:prstGeom>
          <a:noFill/>
          <a:ln>
            <a:noFill/>
          </a:ln>
        </p:spPr>
      </p:pic>
      <p:pic>
        <p:nvPicPr>
          <p:cNvPr id="838" name="Google Shape;838;p50"/>
          <p:cNvPicPr preferRelativeResize="0"/>
          <p:nvPr/>
        </p:nvPicPr>
        <p:blipFill>
          <a:blip r:embed="rId4">
            <a:alphaModFix/>
          </a:blip>
          <a:stretch>
            <a:fillRect/>
          </a:stretch>
        </p:blipFill>
        <p:spPr>
          <a:xfrm>
            <a:off x="3558276" y="1347554"/>
            <a:ext cx="4851973" cy="3012097"/>
          </a:xfrm>
          <a:prstGeom prst="rect">
            <a:avLst/>
          </a:prstGeom>
          <a:noFill/>
          <a:ln>
            <a:noFill/>
          </a:ln>
        </p:spPr>
      </p:pic>
      <p:sp>
        <p:nvSpPr>
          <p:cNvPr id="839" name="Google Shape;83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51"/>
          <p:cNvSpPr/>
          <p:nvPr/>
        </p:nvSpPr>
        <p:spPr>
          <a:xfrm>
            <a:off x="803550" y="1714125"/>
            <a:ext cx="1028400" cy="223500"/>
          </a:xfrm>
          <a:prstGeom prst="roundRect">
            <a:avLst>
              <a:gd name="adj" fmla="val 16667"/>
            </a:avLst>
          </a:prstGeom>
          <a:solidFill>
            <a:srgbClr val="FFFF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1"/>
          <p:cNvSpPr/>
          <p:nvPr/>
        </p:nvSpPr>
        <p:spPr>
          <a:xfrm>
            <a:off x="803550" y="2019675"/>
            <a:ext cx="1028400" cy="223500"/>
          </a:xfrm>
          <a:prstGeom prst="roundRect">
            <a:avLst>
              <a:gd name="adj" fmla="val 16667"/>
            </a:avLst>
          </a:prstGeom>
          <a:solidFill>
            <a:srgbClr val="FFFF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1"/>
          <p:cNvSpPr/>
          <p:nvPr/>
        </p:nvSpPr>
        <p:spPr>
          <a:xfrm>
            <a:off x="803550" y="2362475"/>
            <a:ext cx="1028400" cy="223500"/>
          </a:xfrm>
          <a:prstGeom prst="roundRect">
            <a:avLst>
              <a:gd name="adj" fmla="val 16667"/>
            </a:avLst>
          </a:prstGeom>
          <a:solidFill>
            <a:srgbClr val="FFFF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1"/>
          <p:cNvSpPr/>
          <p:nvPr/>
        </p:nvSpPr>
        <p:spPr>
          <a:xfrm>
            <a:off x="334050" y="320625"/>
            <a:ext cx="8466000" cy="90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1"/>
          <p:cNvSpPr txBox="1">
            <a:spLocks noGrp="1"/>
          </p:cNvSpPr>
          <p:nvPr>
            <p:ph type="title"/>
          </p:nvPr>
        </p:nvSpPr>
        <p:spPr>
          <a:xfrm>
            <a:off x="720000" y="540000"/>
            <a:ext cx="78786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Pipiens &amp; Restuans Carry WNV</a:t>
            </a:r>
            <a:endParaRPr/>
          </a:p>
        </p:txBody>
      </p:sp>
      <p:sp>
        <p:nvSpPr>
          <p:cNvPr id="849" name="Google Shape;849;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850" name="Google Shape;850;p51"/>
          <p:cNvPicPr preferRelativeResize="0"/>
          <p:nvPr/>
        </p:nvPicPr>
        <p:blipFill>
          <a:blip r:embed="rId3">
            <a:alphaModFix/>
          </a:blip>
          <a:stretch>
            <a:fillRect/>
          </a:stretch>
        </p:blipFill>
        <p:spPr>
          <a:xfrm>
            <a:off x="5304775" y="1494325"/>
            <a:ext cx="3092699" cy="2676525"/>
          </a:xfrm>
          <a:prstGeom prst="rect">
            <a:avLst/>
          </a:prstGeom>
          <a:noFill/>
          <a:ln>
            <a:noFill/>
          </a:ln>
        </p:spPr>
      </p:pic>
      <p:pic>
        <p:nvPicPr>
          <p:cNvPr id="851" name="Google Shape;851;p51"/>
          <p:cNvPicPr preferRelativeResize="0"/>
          <p:nvPr/>
        </p:nvPicPr>
        <p:blipFill>
          <a:blip r:embed="rId4">
            <a:alphaModFix/>
          </a:blip>
          <a:stretch>
            <a:fillRect/>
          </a:stretch>
        </p:blipFill>
        <p:spPr>
          <a:xfrm>
            <a:off x="720000" y="1475750"/>
            <a:ext cx="4554949" cy="271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52"/>
          <p:cNvSpPr txBox="1">
            <a:spLocks noGrp="1"/>
          </p:cNvSpPr>
          <p:nvPr>
            <p:ph type="title"/>
          </p:nvPr>
        </p:nvSpPr>
        <p:spPr>
          <a:xfrm>
            <a:off x="720000" y="540000"/>
            <a:ext cx="7704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Mosquitos Data by Month</a:t>
            </a:r>
            <a:endParaRPr/>
          </a:p>
        </p:txBody>
      </p:sp>
      <p:sp>
        <p:nvSpPr>
          <p:cNvPr id="857" name="Google Shape;857;p52"/>
          <p:cNvSpPr txBox="1">
            <a:spLocks noGrp="1"/>
          </p:cNvSpPr>
          <p:nvPr>
            <p:ph type="subTitle" idx="4294967295"/>
          </p:nvPr>
        </p:nvSpPr>
        <p:spPr>
          <a:xfrm>
            <a:off x="720000" y="1547600"/>
            <a:ext cx="2053500" cy="27288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AutoNum type="arabicPeriod"/>
            </a:pPr>
            <a:r>
              <a:rPr lang="en"/>
              <a:t>WNV is more prevalent in 2007 and 2013</a:t>
            </a:r>
            <a:endParaRPr/>
          </a:p>
          <a:p>
            <a:pPr marL="457200" lvl="0" indent="0" algn="just" rtl="0">
              <a:spcBef>
                <a:spcPts val="0"/>
              </a:spcBef>
              <a:spcAft>
                <a:spcPts val="0"/>
              </a:spcAft>
              <a:buNone/>
            </a:pPr>
            <a:endParaRPr/>
          </a:p>
          <a:p>
            <a:pPr marL="457200" lvl="0" indent="-317500" algn="just" rtl="0">
              <a:spcBef>
                <a:spcPts val="0"/>
              </a:spcBef>
              <a:spcAft>
                <a:spcPts val="0"/>
              </a:spcAft>
              <a:buSzPts val="1400"/>
              <a:buAutoNum type="arabicPeriod"/>
            </a:pPr>
            <a:r>
              <a:rPr lang="en"/>
              <a:t>Higher proportion of WNV carrying mosquitos in 2013</a:t>
            </a:r>
            <a:endParaRPr/>
          </a:p>
          <a:p>
            <a:pPr marL="457200" lvl="0" indent="0" algn="just" rtl="0">
              <a:spcBef>
                <a:spcPts val="0"/>
              </a:spcBef>
              <a:spcAft>
                <a:spcPts val="0"/>
              </a:spcAft>
              <a:buNone/>
            </a:pPr>
            <a:endParaRPr/>
          </a:p>
          <a:p>
            <a:pPr marL="457200" lvl="0" indent="-317500" algn="just" rtl="0">
              <a:spcBef>
                <a:spcPts val="0"/>
              </a:spcBef>
              <a:spcAft>
                <a:spcPts val="0"/>
              </a:spcAft>
              <a:buSzPts val="1400"/>
              <a:buAutoNum type="arabicPeriod"/>
            </a:pPr>
            <a:r>
              <a:rPr lang="en"/>
              <a:t>Highest occurrence of the WNV presence in month of August</a:t>
            </a:r>
            <a:endParaRPr/>
          </a:p>
        </p:txBody>
      </p:sp>
      <p:grpSp>
        <p:nvGrpSpPr>
          <p:cNvPr id="858" name="Google Shape;858;p52"/>
          <p:cNvGrpSpPr/>
          <p:nvPr/>
        </p:nvGrpSpPr>
        <p:grpSpPr>
          <a:xfrm>
            <a:off x="5227544" y="3332903"/>
            <a:ext cx="491614" cy="238536"/>
            <a:chOff x="238125" y="3221500"/>
            <a:chExt cx="1430775" cy="694225"/>
          </a:xfrm>
        </p:grpSpPr>
        <p:sp>
          <p:nvSpPr>
            <p:cNvPr id="859" name="Google Shape;859;p52"/>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2"/>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2"/>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2"/>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2"/>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2"/>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2"/>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2"/>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2"/>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2"/>
          <p:cNvGrpSpPr/>
          <p:nvPr/>
        </p:nvGrpSpPr>
        <p:grpSpPr>
          <a:xfrm rot="-1467452" flipH="1">
            <a:off x="6913426" y="2442801"/>
            <a:ext cx="345671" cy="308098"/>
            <a:chOff x="2410300" y="1751875"/>
            <a:chExt cx="899525" cy="801750"/>
          </a:xfrm>
        </p:grpSpPr>
        <p:sp>
          <p:nvSpPr>
            <p:cNvPr id="871" name="Google Shape;871;p52"/>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2"/>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2"/>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2"/>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2"/>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2"/>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2"/>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 name="Google Shape;878;p52"/>
          <p:cNvSpPr/>
          <p:nvPr/>
        </p:nvSpPr>
        <p:spPr>
          <a:xfrm>
            <a:off x="4823147" y="2571751"/>
            <a:ext cx="468912" cy="266767"/>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9" name="Google Shape;879;p52"/>
          <p:cNvPicPr preferRelativeResize="0"/>
          <p:nvPr/>
        </p:nvPicPr>
        <p:blipFill>
          <a:blip r:embed="rId3">
            <a:alphaModFix/>
          </a:blip>
          <a:stretch>
            <a:fillRect/>
          </a:stretch>
        </p:blipFill>
        <p:spPr>
          <a:xfrm>
            <a:off x="2958900" y="1654220"/>
            <a:ext cx="5388899" cy="2515756"/>
          </a:xfrm>
          <a:prstGeom prst="rect">
            <a:avLst/>
          </a:prstGeom>
          <a:noFill/>
          <a:ln>
            <a:noFill/>
          </a:ln>
        </p:spPr>
      </p:pic>
      <p:sp>
        <p:nvSpPr>
          <p:cNvPr id="880" name="Google Shape;880;p52"/>
          <p:cNvSpPr/>
          <p:nvPr/>
        </p:nvSpPr>
        <p:spPr>
          <a:xfrm>
            <a:off x="7080100" y="1945200"/>
            <a:ext cx="574500" cy="1035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53"/>
          <p:cNvSpPr txBox="1">
            <a:spLocks noGrp="1"/>
          </p:cNvSpPr>
          <p:nvPr>
            <p:ph type="title"/>
          </p:nvPr>
        </p:nvSpPr>
        <p:spPr>
          <a:xfrm>
            <a:off x="720000" y="540000"/>
            <a:ext cx="7704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Mosquitos Data by Month</a:t>
            </a:r>
            <a:endParaRPr/>
          </a:p>
        </p:txBody>
      </p:sp>
      <p:sp>
        <p:nvSpPr>
          <p:cNvPr id="887" name="Google Shape;887;p53"/>
          <p:cNvSpPr txBox="1">
            <a:spLocks noGrp="1"/>
          </p:cNvSpPr>
          <p:nvPr>
            <p:ph type="subTitle" idx="4294967295"/>
          </p:nvPr>
        </p:nvSpPr>
        <p:spPr>
          <a:xfrm>
            <a:off x="720000" y="1547600"/>
            <a:ext cx="2053500" cy="27288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AutoNum type="arabicPeriod"/>
            </a:pPr>
            <a:r>
              <a:rPr lang="en"/>
              <a:t>WNV is more prevalent in 2007 and 2013</a:t>
            </a:r>
            <a:endParaRPr/>
          </a:p>
          <a:p>
            <a:pPr marL="457200" lvl="0" indent="0" algn="just" rtl="0">
              <a:spcBef>
                <a:spcPts val="0"/>
              </a:spcBef>
              <a:spcAft>
                <a:spcPts val="0"/>
              </a:spcAft>
              <a:buNone/>
            </a:pPr>
            <a:endParaRPr/>
          </a:p>
          <a:p>
            <a:pPr marL="457200" lvl="0" indent="-317500" algn="just" rtl="0">
              <a:spcBef>
                <a:spcPts val="0"/>
              </a:spcBef>
              <a:spcAft>
                <a:spcPts val="0"/>
              </a:spcAft>
              <a:buSzPts val="1400"/>
              <a:buAutoNum type="arabicPeriod"/>
            </a:pPr>
            <a:r>
              <a:rPr lang="en"/>
              <a:t>Higher proportion of WNV carrying mosquitos in 2013</a:t>
            </a:r>
            <a:endParaRPr/>
          </a:p>
          <a:p>
            <a:pPr marL="457200" lvl="0" indent="0" algn="just" rtl="0">
              <a:spcBef>
                <a:spcPts val="0"/>
              </a:spcBef>
              <a:spcAft>
                <a:spcPts val="0"/>
              </a:spcAft>
              <a:buNone/>
            </a:pPr>
            <a:endParaRPr/>
          </a:p>
          <a:p>
            <a:pPr marL="457200" lvl="0" indent="-317500" algn="just" rtl="0">
              <a:spcBef>
                <a:spcPts val="0"/>
              </a:spcBef>
              <a:spcAft>
                <a:spcPts val="0"/>
              </a:spcAft>
              <a:buSzPts val="1400"/>
              <a:buAutoNum type="arabicPeriod"/>
            </a:pPr>
            <a:r>
              <a:rPr lang="en"/>
              <a:t>Highest occurrence of the WNV presence in month of August</a:t>
            </a:r>
            <a:endParaRPr/>
          </a:p>
        </p:txBody>
      </p:sp>
      <p:grpSp>
        <p:nvGrpSpPr>
          <p:cNvPr id="888" name="Google Shape;888;p53"/>
          <p:cNvGrpSpPr/>
          <p:nvPr/>
        </p:nvGrpSpPr>
        <p:grpSpPr>
          <a:xfrm>
            <a:off x="5227544" y="3332903"/>
            <a:ext cx="491614" cy="238536"/>
            <a:chOff x="238125" y="3221500"/>
            <a:chExt cx="1430775" cy="694225"/>
          </a:xfrm>
        </p:grpSpPr>
        <p:sp>
          <p:nvSpPr>
            <p:cNvPr id="889" name="Google Shape;889;p53"/>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3"/>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3"/>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3"/>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3"/>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3"/>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3"/>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53"/>
          <p:cNvGrpSpPr/>
          <p:nvPr/>
        </p:nvGrpSpPr>
        <p:grpSpPr>
          <a:xfrm rot="-1467452" flipH="1">
            <a:off x="6913426" y="2442801"/>
            <a:ext cx="345671" cy="308098"/>
            <a:chOff x="2410300" y="1751875"/>
            <a:chExt cx="899525" cy="801750"/>
          </a:xfrm>
        </p:grpSpPr>
        <p:sp>
          <p:nvSpPr>
            <p:cNvPr id="901" name="Google Shape;901;p53"/>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3"/>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3"/>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53"/>
          <p:cNvSpPr/>
          <p:nvPr/>
        </p:nvSpPr>
        <p:spPr>
          <a:xfrm>
            <a:off x="4823147" y="2571751"/>
            <a:ext cx="468912" cy="266767"/>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9" name="Google Shape;909;p53"/>
          <p:cNvPicPr preferRelativeResize="0"/>
          <p:nvPr/>
        </p:nvPicPr>
        <p:blipFill>
          <a:blip r:embed="rId3">
            <a:alphaModFix/>
          </a:blip>
          <a:stretch>
            <a:fillRect/>
          </a:stretch>
        </p:blipFill>
        <p:spPr>
          <a:xfrm>
            <a:off x="2958900" y="1654220"/>
            <a:ext cx="5388899" cy="2515756"/>
          </a:xfrm>
          <a:prstGeom prst="rect">
            <a:avLst/>
          </a:prstGeom>
          <a:noFill/>
          <a:ln>
            <a:noFill/>
          </a:ln>
        </p:spPr>
      </p:pic>
      <p:cxnSp>
        <p:nvCxnSpPr>
          <p:cNvPr id="910" name="Google Shape;910;p53"/>
          <p:cNvCxnSpPr/>
          <p:nvPr/>
        </p:nvCxnSpPr>
        <p:spPr>
          <a:xfrm rot="10800000" flipH="1">
            <a:off x="4753275" y="2593500"/>
            <a:ext cx="2548800" cy="663300"/>
          </a:xfrm>
          <a:prstGeom prst="straightConnector1">
            <a:avLst/>
          </a:prstGeom>
          <a:noFill/>
          <a:ln w="19050" cap="flat" cmpd="sng">
            <a:solidFill>
              <a:srgbClr val="FF0000"/>
            </a:solidFill>
            <a:prstDash val="solid"/>
            <a:round/>
            <a:headEnd type="none" w="med" len="med"/>
            <a:tailEnd type="stealth" w="med" len="med"/>
          </a:ln>
        </p:spPr>
      </p:cxnSp>
      <p:sp>
        <p:nvSpPr>
          <p:cNvPr id="911" name="Google Shape;911;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cxnSp>
        <p:nvCxnSpPr>
          <p:cNvPr id="912" name="Google Shape;912;p53"/>
          <p:cNvCxnSpPr/>
          <p:nvPr/>
        </p:nvCxnSpPr>
        <p:spPr>
          <a:xfrm rot="10800000" flipH="1">
            <a:off x="4783075" y="2049475"/>
            <a:ext cx="2519100" cy="7500"/>
          </a:xfrm>
          <a:prstGeom prst="straightConnector1">
            <a:avLst/>
          </a:prstGeom>
          <a:noFill/>
          <a:ln w="19050" cap="flat" cmpd="sng">
            <a:solidFill>
              <a:srgbClr val="FF0000"/>
            </a:solidFill>
            <a:prstDash val="solid"/>
            <a:round/>
            <a:headEnd type="none" w="med" len="med"/>
            <a:tailEnd type="stealth"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4"/>
          <p:cNvSpPr txBox="1">
            <a:spLocks noGrp="1"/>
          </p:cNvSpPr>
          <p:nvPr>
            <p:ph type="title"/>
          </p:nvPr>
        </p:nvSpPr>
        <p:spPr>
          <a:xfrm>
            <a:off x="720000" y="540000"/>
            <a:ext cx="7704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Mosquitos Data by Month</a:t>
            </a:r>
            <a:endParaRPr/>
          </a:p>
        </p:txBody>
      </p:sp>
      <p:sp>
        <p:nvSpPr>
          <p:cNvPr id="918" name="Google Shape;918;p54"/>
          <p:cNvSpPr txBox="1">
            <a:spLocks noGrp="1"/>
          </p:cNvSpPr>
          <p:nvPr>
            <p:ph type="subTitle" idx="4294967295"/>
          </p:nvPr>
        </p:nvSpPr>
        <p:spPr>
          <a:xfrm>
            <a:off x="720000" y="1547600"/>
            <a:ext cx="2053500" cy="27288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AutoNum type="arabicPeriod"/>
            </a:pPr>
            <a:r>
              <a:rPr lang="en"/>
              <a:t>WNV is more prevalent in 2007 and 2013</a:t>
            </a:r>
            <a:endParaRPr/>
          </a:p>
          <a:p>
            <a:pPr marL="457200" lvl="0" indent="0" algn="just" rtl="0">
              <a:spcBef>
                <a:spcPts val="0"/>
              </a:spcBef>
              <a:spcAft>
                <a:spcPts val="0"/>
              </a:spcAft>
              <a:buNone/>
            </a:pPr>
            <a:endParaRPr/>
          </a:p>
          <a:p>
            <a:pPr marL="457200" lvl="0" indent="-317500" algn="just" rtl="0">
              <a:spcBef>
                <a:spcPts val="0"/>
              </a:spcBef>
              <a:spcAft>
                <a:spcPts val="0"/>
              </a:spcAft>
              <a:buSzPts val="1400"/>
              <a:buAutoNum type="arabicPeriod"/>
            </a:pPr>
            <a:r>
              <a:rPr lang="en"/>
              <a:t>Higher proportion of WNV carrying mosquitos in 2013</a:t>
            </a:r>
            <a:endParaRPr/>
          </a:p>
          <a:p>
            <a:pPr marL="457200" lvl="0" indent="0" algn="just" rtl="0">
              <a:spcBef>
                <a:spcPts val="0"/>
              </a:spcBef>
              <a:spcAft>
                <a:spcPts val="0"/>
              </a:spcAft>
              <a:buNone/>
            </a:pPr>
            <a:endParaRPr/>
          </a:p>
          <a:p>
            <a:pPr marL="457200" lvl="0" indent="-317500" algn="just" rtl="0">
              <a:spcBef>
                <a:spcPts val="0"/>
              </a:spcBef>
              <a:spcAft>
                <a:spcPts val="0"/>
              </a:spcAft>
              <a:buSzPts val="1400"/>
              <a:buAutoNum type="arabicPeriod"/>
            </a:pPr>
            <a:r>
              <a:rPr lang="en"/>
              <a:t>Highest occurrence of the WNV presence in month of August</a:t>
            </a:r>
            <a:endParaRPr/>
          </a:p>
        </p:txBody>
      </p:sp>
      <p:grpSp>
        <p:nvGrpSpPr>
          <p:cNvPr id="919" name="Google Shape;919;p54"/>
          <p:cNvGrpSpPr/>
          <p:nvPr/>
        </p:nvGrpSpPr>
        <p:grpSpPr>
          <a:xfrm>
            <a:off x="5227544" y="3332903"/>
            <a:ext cx="491614" cy="238536"/>
            <a:chOff x="238125" y="3221500"/>
            <a:chExt cx="1430775" cy="694225"/>
          </a:xfrm>
        </p:grpSpPr>
        <p:sp>
          <p:nvSpPr>
            <p:cNvPr id="920" name="Google Shape;920;p54"/>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4"/>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4"/>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4"/>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4"/>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4"/>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4"/>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4"/>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4"/>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4"/>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4"/>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54"/>
          <p:cNvGrpSpPr/>
          <p:nvPr/>
        </p:nvGrpSpPr>
        <p:grpSpPr>
          <a:xfrm rot="-1467452" flipH="1">
            <a:off x="6913426" y="2442801"/>
            <a:ext cx="345671" cy="308098"/>
            <a:chOff x="2410300" y="1751875"/>
            <a:chExt cx="899525" cy="801750"/>
          </a:xfrm>
        </p:grpSpPr>
        <p:sp>
          <p:nvSpPr>
            <p:cNvPr id="932" name="Google Shape;932;p54"/>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4"/>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4"/>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4"/>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4"/>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4"/>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4"/>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54"/>
          <p:cNvSpPr/>
          <p:nvPr/>
        </p:nvSpPr>
        <p:spPr>
          <a:xfrm>
            <a:off x="4823147" y="2571751"/>
            <a:ext cx="468912" cy="266767"/>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0" name="Google Shape;940;p54"/>
          <p:cNvPicPr preferRelativeResize="0"/>
          <p:nvPr/>
        </p:nvPicPr>
        <p:blipFill>
          <a:blip r:embed="rId3">
            <a:alphaModFix/>
          </a:blip>
          <a:stretch>
            <a:fillRect/>
          </a:stretch>
        </p:blipFill>
        <p:spPr>
          <a:xfrm>
            <a:off x="2958900" y="1654220"/>
            <a:ext cx="5388899" cy="2515756"/>
          </a:xfrm>
          <a:prstGeom prst="rect">
            <a:avLst/>
          </a:prstGeom>
          <a:noFill/>
          <a:ln>
            <a:noFill/>
          </a:ln>
        </p:spPr>
      </p:pic>
      <p:sp>
        <p:nvSpPr>
          <p:cNvPr id="941" name="Google Shape;941;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cxnSp>
        <p:nvCxnSpPr>
          <p:cNvPr id="942" name="Google Shape;942;p54"/>
          <p:cNvCxnSpPr/>
          <p:nvPr/>
        </p:nvCxnSpPr>
        <p:spPr>
          <a:xfrm>
            <a:off x="7101875" y="3449175"/>
            <a:ext cx="205500" cy="430800"/>
          </a:xfrm>
          <a:prstGeom prst="straightConnector1">
            <a:avLst/>
          </a:prstGeom>
          <a:noFill/>
          <a:ln w="19050" cap="flat" cmpd="sng">
            <a:solidFill>
              <a:srgbClr val="FF0000"/>
            </a:solidFill>
            <a:prstDash val="solid"/>
            <a:round/>
            <a:headEnd type="none" w="med" len="med"/>
            <a:tailEnd type="stealth"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55"/>
          <p:cNvSpPr txBox="1">
            <a:spLocks noGrp="1"/>
          </p:cNvSpPr>
          <p:nvPr>
            <p:ph type="title"/>
          </p:nvPr>
        </p:nvSpPr>
        <p:spPr>
          <a:xfrm>
            <a:off x="720000" y="540000"/>
            <a:ext cx="58869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High Heat Level, Low Mos!</a:t>
            </a:r>
            <a:endParaRPr/>
          </a:p>
        </p:txBody>
      </p:sp>
      <p:grpSp>
        <p:nvGrpSpPr>
          <p:cNvPr id="948" name="Google Shape;948;p55"/>
          <p:cNvGrpSpPr/>
          <p:nvPr/>
        </p:nvGrpSpPr>
        <p:grpSpPr>
          <a:xfrm rot="-5400000" flipH="1">
            <a:off x="333232" y="1364116"/>
            <a:ext cx="409014" cy="364556"/>
            <a:chOff x="2410300" y="1751875"/>
            <a:chExt cx="899525" cy="801750"/>
          </a:xfrm>
        </p:grpSpPr>
        <p:sp>
          <p:nvSpPr>
            <p:cNvPr id="949" name="Google Shape;949;p55"/>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5"/>
          <p:cNvGrpSpPr/>
          <p:nvPr/>
        </p:nvGrpSpPr>
        <p:grpSpPr>
          <a:xfrm rot="5400000" flipH="1">
            <a:off x="8309671" y="4041642"/>
            <a:ext cx="487751" cy="236731"/>
            <a:chOff x="238125" y="3221500"/>
            <a:chExt cx="1430775" cy="694225"/>
          </a:xfrm>
        </p:grpSpPr>
        <p:sp>
          <p:nvSpPr>
            <p:cNvPr id="957" name="Google Shape;957;p55"/>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 name="Google Shape;968;p55"/>
          <p:cNvSpPr/>
          <p:nvPr/>
        </p:nvSpPr>
        <p:spPr>
          <a:xfrm>
            <a:off x="2694200" y="2837456"/>
            <a:ext cx="1387100" cy="1615825"/>
          </a:xfrm>
          <a:custGeom>
            <a:avLst/>
            <a:gdLst/>
            <a:ahLst/>
            <a:cxnLst/>
            <a:rect l="l" t="t" r="r" b="b"/>
            <a:pathLst>
              <a:path w="55484" h="64633" extrusionOk="0">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w="9525" cap="flat" cmpd="sng">
            <a:solidFill>
              <a:schemeClr val="lt2"/>
            </a:solidFill>
            <a:prstDash val="dot"/>
            <a:round/>
            <a:headEnd type="none" w="med" len="med"/>
            <a:tailEnd type="none" w="med" len="med"/>
          </a:ln>
        </p:spPr>
      </p:sp>
      <p:sp>
        <p:nvSpPr>
          <p:cNvPr id="969" name="Google Shape;969;p55"/>
          <p:cNvSpPr/>
          <p:nvPr/>
        </p:nvSpPr>
        <p:spPr>
          <a:xfrm>
            <a:off x="6821450" y="1244400"/>
            <a:ext cx="1387100" cy="1586255"/>
          </a:xfrm>
          <a:custGeom>
            <a:avLst/>
            <a:gdLst/>
            <a:ahLst/>
            <a:cxnLst/>
            <a:rect l="l" t="t" r="r" b="b"/>
            <a:pathLst>
              <a:path w="55484" h="64633" extrusionOk="0">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w="9525" cap="flat" cmpd="sng">
            <a:solidFill>
              <a:schemeClr val="lt2"/>
            </a:solidFill>
            <a:prstDash val="dot"/>
            <a:round/>
            <a:headEnd type="none" w="med" len="med"/>
            <a:tailEnd type="none" w="med" len="med"/>
          </a:ln>
        </p:spPr>
      </p:sp>
      <p:cxnSp>
        <p:nvCxnSpPr>
          <p:cNvPr id="970" name="Google Shape;970;p55"/>
          <p:cNvCxnSpPr/>
          <p:nvPr/>
        </p:nvCxnSpPr>
        <p:spPr>
          <a:xfrm>
            <a:off x="5065550" y="1225601"/>
            <a:ext cx="0" cy="1619400"/>
          </a:xfrm>
          <a:prstGeom prst="straightConnector1">
            <a:avLst/>
          </a:prstGeom>
          <a:noFill/>
          <a:ln w="19050" cap="flat" cmpd="sng">
            <a:solidFill>
              <a:schemeClr val="dk1"/>
            </a:solidFill>
            <a:prstDash val="solid"/>
            <a:round/>
            <a:headEnd type="none" w="med" len="med"/>
            <a:tailEnd type="none" w="med" len="med"/>
          </a:ln>
        </p:spPr>
      </p:cxnSp>
      <p:sp>
        <p:nvSpPr>
          <p:cNvPr id="971" name="Google Shape;971;p55"/>
          <p:cNvSpPr/>
          <p:nvPr/>
        </p:nvSpPr>
        <p:spPr>
          <a:xfrm rot="5400000">
            <a:off x="7499250"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rot="5400000">
            <a:off x="7499250"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rot="-2547602">
            <a:off x="7639282"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975" name="Google Shape;975;p55"/>
          <p:cNvSpPr/>
          <p:nvPr/>
        </p:nvSpPr>
        <p:spPr>
          <a:xfrm>
            <a:off x="729475" y="1244400"/>
            <a:ext cx="7669800" cy="158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729475" y="2852163"/>
            <a:ext cx="7669800" cy="158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7" name="Google Shape;977;p55"/>
          <p:cNvPicPr preferRelativeResize="0"/>
          <p:nvPr/>
        </p:nvPicPr>
        <p:blipFill>
          <a:blip r:embed="rId3">
            <a:alphaModFix/>
          </a:blip>
          <a:stretch>
            <a:fillRect/>
          </a:stretch>
        </p:blipFill>
        <p:spPr>
          <a:xfrm>
            <a:off x="3041562" y="1244400"/>
            <a:ext cx="4799835" cy="1619400"/>
          </a:xfrm>
          <a:prstGeom prst="rect">
            <a:avLst/>
          </a:prstGeom>
          <a:noFill/>
          <a:ln>
            <a:noFill/>
          </a:ln>
        </p:spPr>
      </p:pic>
      <p:sp>
        <p:nvSpPr>
          <p:cNvPr id="978" name="Google Shape;978;p55"/>
          <p:cNvSpPr txBox="1"/>
          <p:nvPr/>
        </p:nvSpPr>
        <p:spPr>
          <a:xfrm>
            <a:off x="720025" y="1247675"/>
            <a:ext cx="1974300" cy="320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191919"/>
                </a:solidFill>
                <a:latin typeface="Abril Fatface"/>
                <a:ea typeface="Abril Fatface"/>
                <a:cs typeface="Abril Fatface"/>
                <a:sym typeface="Abril Fatface"/>
              </a:rPr>
              <a:t>2007</a:t>
            </a:r>
            <a:endParaRPr sz="5000">
              <a:solidFill>
                <a:srgbClr val="191919"/>
              </a:solidFill>
              <a:latin typeface="Abril Fatface"/>
              <a:ea typeface="Abril Fatface"/>
              <a:cs typeface="Abril Fatface"/>
              <a:sym typeface="Abril Fatface"/>
            </a:endParaRPr>
          </a:p>
          <a:p>
            <a:pPr marL="0" lvl="0" indent="0" algn="ctr" rtl="0">
              <a:spcBef>
                <a:spcPts val="0"/>
              </a:spcBef>
              <a:spcAft>
                <a:spcPts val="0"/>
              </a:spcAft>
              <a:buNone/>
            </a:pPr>
            <a:endParaRPr sz="5000">
              <a:solidFill>
                <a:srgbClr val="191919"/>
              </a:solidFill>
              <a:latin typeface="Abril Fatface"/>
              <a:ea typeface="Abril Fatface"/>
              <a:cs typeface="Abril Fatface"/>
              <a:sym typeface="Abril Fatface"/>
            </a:endParaRPr>
          </a:p>
          <a:p>
            <a:pPr marL="0" lvl="0" indent="0" algn="ctr" rtl="0">
              <a:spcBef>
                <a:spcPts val="0"/>
              </a:spcBef>
              <a:spcAft>
                <a:spcPts val="0"/>
              </a:spcAft>
              <a:buNone/>
            </a:pPr>
            <a:r>
              <a:rPr lang="en" sz="5000">
                <a:solidFill>
                  <a:srgbClr val="191919"/>
                </a:solidFill>
                <a:latin typeface="Abril Fatface"/>
                <a:ea typeface="Abril Fatface"/>
                <a:cs typeface="Abril Fatface"/>
                <a:sym typeface="Abril Fatface"/>
              </a:rPr>
              <a:t>2013</a:t>
            </a:r>
            <a:endParaRPr sz="5000">
              <a:solidFill>
                <a:srgbClr val="191919"/>
              </a:solidFill>
              <a:latin typeface="Abril Fatface"/>
              <a:ea typeface="Abril Fatface"/>
              <a:cs typeface="Abril Fatface"/>
              <a:sym typeface="Abril Fatface"/>
            </a:endParaRPr>
          </a:p>
        </p:txBody>
      </p:sp>
      <p:pic>
        <p:nvPicPr>
          <p:cNvPr id="979" name="Google Shape;979;p55"/>
          <p:cNvPicPr preferRelativeResize="0"/>
          <p:nvPr/>
        </p:nvPicPr>
        <p:blipFill>
          <a:blip r:embed="rId4">
            <a:alphaModFix/>
          </a:blip>
          <a:stretch>
            <a:fillRect/>
          </a:stretch>
        </p:blipFill>
        <p:spPr>
          <a:xfrm>
            <a:off x="3041550" y="2852225"/>
            <a:ext cx="4799849" cy="1615301"/>
          </a:xfrm>
          <a:prstGeom prst="rect">
            <a:avLst/>
          </a:prstGeom>
          <a:noFill/>
          <a:ln>
            <a:noFill/>
          </a:ln>
        </p:spPr>
      </p:pic>
      <p:cxnSp>
        <p:nvCxnSpPr>
          <p:cNvPr id="980" name="Google Shape;980;p55"/>
          <p:cNvCxnSpPr>
            <a:stCxn id="981" idx="1"/>
          </p:cNvCxnSpPr>
          <p:nvPr/>
        </p:nvCxnSpPr>
        <p:spPr>
          <a:xfrm flipH="1">
            <a:off x="4237125" y="2305225"/>
            <a:ext cx="396900" cy="159000"/>
          </a:xfrm>
          <a:prstGeom prst="straightConnector1">
            <a:avLst/>
          </a:prstGeom>
          <a:noFill/>
          <a:ln w="19050" cap="flat" cmpd="sng">
            <a:solidFill>
              <a:srgbClr val="FF0000"/>
            </a:solidFill>
            <a:prstDash val="solid"/>
            <a:round/>
            <a:headEnd type="none" w="med" len="med"/>
            <a:tailEnd type="stealth" w="med" len="med"/>
          </a:ln>
        </p:spPr>
      </p:cxnSp>
      <p:sp>
        <p:nvSpPr>
          <p:cNvPr id="981" name="Google Shape;981;p55"/>
          <p:cNvSpPr txBox="1"/>
          <p:nvPr/>
        </p:nvSpPr>
        <p:spPr>
          <a:xfrm>
            <a:off x="4634025" y="1997425"/>
            <a:ext cx="187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Urbanist"/>
                <a:ea typeface="Urbanist"/>
                <a:cs typeface="Urbanist"/>
                <a:sym typeface="Urbanist"/>
              </a:rPr>
              <a:t>Num of mos increase around early Jul</a:t>
            </a:r>
            <a:endParaRPr>
              <a:latin typeface="Urbanist"/>
              <a:ea typeface="Urbanist"/>
              <a:cs typeface="Urbanist"/>
              <a:sym typeface="Urbanist"/>
            </a:endParaRPr>
          </a:p>
        </p:txBody>
      </p:sp>
      <p:sp>
        <p:nvSpPr>
          <p:cNvPr id="982" name="Google Shape;982;p55"/>
          <p:cNvSpPr txBox="1"/>
          <p:nvPr/>
        </p:nvSpPr>
        <p:spPr>
          <a:xfrm>
            <a:off x="4237125" y="3502800"/>
            <a:ext cx="187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Urbanist"/>
                <a:ea typeface="Urbanist"/>
                <a:cs typeface="Urbanist"/>
                <a:sym typeface="Urbanist"/>
              </a:rPr>
              <a:t>Num of mos increase around early Jul</a:t>
            </a:r>
            <a:endParaRPr>
              <a:latin typeface="Urbanist"/>
              <a:ea typeface="Urbanist"/>
              <a:cs typeface="Urbanist"/>
              <a:sym typeface="Urbanist"/>
            </a:endParaRPr>
          </a:p>
        </p:txBody>
      </p:sp>
      <p:cxnSp>
        <p:nvCxnSpPr>
          <p:cNvPr id="983" name="Google Shape;983;p55"/>
          <p:cNvCxnSpPr>
            <a:stCxn id="982" idx="1"/>
          </p:cNvCxnSpPr>
          <p:nvPr/>
        </p:nvCxnSpPr>
        <p:spPr>
          <a:xfrm flipH="1">
            <a:off x="3840225" y="3810600"/>
            <a:ext cx="396900" cy="24900"/>
          </a:xfrm>
          <a:prstGeom prst="straightConnector1">
            <a:avLst/>
          </a:prstGeom>
          <a:noFill/>
          <a:ln w="19050" cap="flat" cmpd="sng">
            <a:solidFill>
              <a:srgbClr val="FF0000"/>
            </a:solidFill>
            <a:prstDash val="solid"/>
            <a:round/>
            <a:headEnd type="none" w="med" len="med"/>
            <a:tailEnd type="stealth"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56"/>
          <p:cNvSpPr txBox="1">
            <a:spLocks noGrp="1"/>
          </p:cNvSpPr>
          <p:nvPr>
            <p:ph type="title"/>
          </p:nvPr>
        </p:nvSpPr>
        <p:spPr>
          <a:xfrm>
            <a:off x="720000" y="540000"/>
            <a:ext cx="58869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High Precipitate, High Mos!</a:t>
            </a:r>
            <a:endParaRPr/>
          </a:p>
        </p:txBody>
      </p:sp>
      <p:grpSp>
        <p:nvGrpSpPr>
          <p:cNvPr id="989" name="Google Shape;989;p56"/>
          <p:cNvGrpSpPr/>
          <p:nvPr/>
        </p:nvGrpSpPr>
        <p:grpSpPr>
          <a:xfrm rot="-5400000" flipH="1">
            <a:off x="333232" y="1364116"/>
            <a:ext cx="409014" cy="364556"/>
            <a:chOff x="2410300" y="1751875"/>
            <a:chExt cx="899525" cy="801750"/>
          </a:xfrm>
        </p:grpSpPr>
        <p:sp>
          <p:nvSpPr>
            <p:cNvPr id="990" name="Google Shape;990;p56"/>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6"/>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6"/>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6"/>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6"/>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6"/>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6"/>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56"/>
          <p:cNvGrpSpPr/>
          <p:nvPr/>
        </p:nvGrpSpPr>
        <p:grpSpPr>
          <a:xfrm rot="5400000" flipH="1">
            <a:off x="8309671" y="4041642"/>
            <a:ext cx="487751" cy="236731"/>
            <a:chOff x="238125" y="3221500"/>
            <a:chExt cx="1430775" cy="694225"/>
          </a:xfrm>
        </p:grpSpPr>
        <p:sp>
          <p:nvSpPr>
            <p:cNvPr id="998" name="Google Shape;998;p56"/>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6"/>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6"/>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6"/>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6"/>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6"/>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6"/>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6"/>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6"/>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6"/>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6"/>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56"/>
          <p:cNvSpPr/>
          <p:nvPr/>
        </p:nvSpPr>
        <p:spPr>
          <a:xfrm>
            <a:off x="2694200" y="2837456"/>
            <a:ext cx="1387100" cy="1615825"/>
          </a:xfrm>
          <a:custGeom>
            <a:avLst/>
            <a:gdLst/>
            <a:ahLst/>
            <a:cxnLst/>
            <a:rect l="l" t="t" r="r" b="b"/>
            <a:pathLst>
              <a:path w="55484" h="64633" extrusionOk="0">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w="9525" cap="flat" cmpd="sng">
            <a:solidFill>
              <a:schemeClr val="lt2"/>
            </a:solidFill>
            <a:prstDash val="dot"/>
            <a:round/>
            <a:headEnd type="none" w="med" len="med"/>
            <a:tailEnd type="none" w="med" len="med"/>
          </a:ln>
        </p:spPr>
      </p:sp>
      <p:sp>
        <p:nvSpPr>
          <p:cNvPr id="1010" name="Google Shape;1010;p56"/>
          <p:cNvSpPr/>
          <p:nvPr/>
        </p:nvSpPr>
        <p:spPr>
          <a:xfrm>
            <a:off x="6821450" y="1244400"/>
            <a:ext cx="1387100" cy="1586255"/>
          </a:xfrm>
          <a:custGeom>
            <a:avLst/>
            <a:gdLst/>
            <a:ahLst/>
            <a:cxnLst/>
            <a:rect l="l" t="t" r="r" b="b"/>
            <a:pathLst>
              <a:path w="55484" h="64633" extrusionOk="0">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w="9525" cap="flat" cmpd="sng">
            <a:solidFill>
              <a:schemeClr val="lt2"/>
            </a:solidFill>
            <a:prstDash val="dot"/>
            <a:round/>
            <a:headEnd type="none" w="med" len="med"/>
            <a:tailEnd type="none" w="med" len="med"/>
          </a:ln>
        </p:spPr>
      </p:sp>
      <p:cxnSp>
        <p:nvCxnSpPr>
          <p:cNvPr id="1011" name="Google Shape;1011;p56"/>
          <p:cNvCxnSpPr/>
          <p:nvPr/>
        </p:nvCxnSpPr>
        <p:spPr>
          <a:xfrm>
            <a:off x="5065550" y="1225601"/>
            <a:ext cx="0" cy="1619400"/>
          </a:xfrm>
          <a:prstGeom prst="straightConnector1">
            <a:avLst/>
          </a:prstGeom>
          <a:noFill/>
          <a:ln w="19050" cap="flat" cmpd="sng">
            <a:solidFill>
              <a:schemeClr val="dk1"/>
            </a:solidFill>
            <a:prstDash val="solid"/>
            <a:round/>
            <a:headEnd type="none" w="med" len="med"/>
            <a:tailEnd type="none" w="med" len="med"/>
          </a:ln>
        </p:spPr>
      </p:cxnSp>
      <p:sp>
        <p:nvSpPr>
          <p:cNvPr id="1012" name="Google Shape;1012;p56"/>
          <p:cNvSpPr/>
          <p:nvPr/>
        </p:nvSpPr>
        <p:spPr>
          <a:xfrm rot="5400000">
            <a:off x="7499250"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6"/>
          <p:cNvSpPr/>
          <p:nvPr/>
        </p:nvSpPr>
        <p:spPr>
          <a:xfrm rot="5400000">
            <a:off x="7499250"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6"/>
          <p:cNvSpPr/>
          <p:nvPr/>
        </p:nvSpPr>
        <p:spPr>
          <a:xfrm rot="-2547602">
            <a:off x="7639282"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016" name="Google Shape;1016;p56"/>
          <p:cNvSpPr/>
          <p:nvPr/>
        </p:nvSpPr>
        <p:spPr>
          <a:xfrm>
            <a:off x="729475" y="1244400"/>
            <a:ext cx="7669800" cy="158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6"/>
          <p:cNvSpPr/>
          <p:nvPr/>
        </p:nvSpPr>
        <p:spPr>
          <a:xfrm>
            <a:off x="729475" y="2852163"/>
            <a:ext cx="7669800" cy="158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6"/>
          <p:cNvSpPr txBox="1"/>
          <p:nvPr/>
        </p:nvSpPr>
        <p:spPr>
          <a:xfrm>
            <a:off x="720025" y="1247675"/>
            <a:ext cx="1974300" cy="320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191919"/>
                </a:solidFill>
                <a:latin typeface="Abril Fatface"/>
                <a:ea typeface="Abril Fatface"/>
                <a:cs typeface="Abril Fatface"/>
                <a:sym typeface="Abril Fatface"/>
              </a:rPr>
              <a:t>2007</a:t>
            </a:r>
            <a:endParaRPr sz="5000">
              <a:solidFill>
                <a:srgbClr val="191919"/>
              </a:solidFill>
              <a:latin typeface="Abril Fatface"/>
              <a:ea typeface="Abril Fatface"/>
              <a:cs typeface="Abril Fatface"/>
              <a:sym typeface="Abril Fatface"/>
            </a:endParaRPr>
          </a:p>
          <a:p>
            <a:pPr marL="0" lvl="0" indent="0" algn="ctr" rtl="0">
              <a:spcBef>
                <a:spcPts val="0"/>
              </a:spcBef>
              <a:spcAft>
                <a:spcPts val="0"/>
              </a:spcAft>
              <a:buNone/>
            </a:pPr>
            <a:endParaRPr sz="5000">
              <a:solidFill>
                <a:srgbClr val="191919"/>
              </a:solidFill>
              <a:latin typeface="Abril Fatface"/>
              <a:ea typeface="Abril Fatface"/>
              <a:cs typeface="Abril Fatface"/>
              <a:sym typeface="Abril Fatface"/>
            </a:endParaRPr>
          </a:p>
          <a:p>
            <a:pPr marL="0" lvl="0" indent="0" algn="ctr" rtl="0">
              <a:spcBef>
                <a:spcPts val="0"/>
              </a:spcBef>
              <a:spcAft>
                <a:spcPts val="0"/>
              </a:spcAft>
              <a:buNone/>
            </a:pPr>
            <a:r>
              <a:rPr lang="en" sz="5000">
                <a:solidFill>
                  <a:srgbClr val="191919"/>
                </a:solidFill>
                <a:latin typeface="Abril Fatface"/>
                <a:ea typeface="Abril Fatface"/>
                <a:cs typeface="Abril Fatface"/>
                <a:sym typeface="Abril Fatface"/>
              </a:rPr>
              <a:t>2013</a:t>
            </a:r>
            <a:endParaRPr sz="5000">
              <a:solidFill>
                <a:srgbClr val="191919"/>
              </a:solidFill>
              <a:latin typeface="Abril Fatface"/>
              <a:ea typeface="Abril Fatface"/>
              <a:cs typeface="Abril Fatface"/>
              <a:sym typeface="Abril Fatface"/>
            </a:endParaRPr>
          </a:p>
        </p:txBody>
      </p:sp>
      <p:pic>
        <p:nvPicPr>
          <p:cNvPr id="1019" name="Google Shape;1019;p56"/>
          <p:cNvPicPr preferRelativeResize="0"/>
          <p:nvPr/>
        </p:nvPicPr>
        <p:blipFill>
          <a:blip r:embed="rId3">
            <a:alphaModFix/>
          </a:blip>
          <a:stretch>
            <a:fillRect/>
          </a:stretch>
        </p:blipFill>
        <p:spPr>
          <a:xfrm>
            <a:off x="3063411" y="1247675"/>
            <a:ext cx="4756140" cy="1586400"/>
          </a:xfrm>
          <a:prstGeom prst="rect">
            <a:avLst/>
          </a:prstGeom>
          <a:noFill/>
          <a:ln>
            <a:noFill/>
          </a:ln>
        </p:spPr>
      </p:pic>
      <p:pic>
        <p:nvPicPr>
          <p:cNvPr id="1020" name="Google Shape;1020;p56"/>
          <p:cNvPicPr preferRelativeResize="0"/>
          <p:nvPr/>
        </p:nvPicPr>
        <p:blipFill>
          <a:blip r:embed="rId4">
            <a:alphaModFix/>
          </a:blip>
          <a:stretch>
            <a:fillRect/>
          </a:stretch>
        </p:blipFill>
        <p:spPr>
          <a:xfrm>
            <a:off x="3063759" y="2852175"/>
            <a:ext cx="4755790" cy="1586250"/>
          </a:xfrm>
          <a:prstGeom prst="rect">
            <a:avLst/>
          </a:prstGeom>
          <a:noFill/>
          <a:ln>
            <a:noFill/>
          </a:ln>
        </p:spPr>
      </p:pic>
      <p:cxnSp>
        <p:nvCxnSpPr>
          <p:cNvPr id="1021" name="Google Shape;1021;p56"/>
          <p:cNvCxnSpPr>
            <a:stCxn id="1022" idx="1"/>
          </p:cNvCxnSpPr>
          <p:nvPr/>
        </p:nvCxnSpPr>
        <p:spPr>
          <a:xfrm flipH="1">
            <a:off x="4237125" y="2305225"/>
            <a:ext cx="396900" cy="159000"/>
          </a:xfrm>
          <a:prstGeom prst="straightConnector1">
            <a:avLst/>
          </a:prstGeom>
          <a:noFill/>
          <a:ln w="19050" cap="flat" cmpd="sng">
            <a:solidFill>
              <a:srgbClr val="FF0000"/>
            </a:solidFill>
            <a:prstDash val="solid"/>
            <a:round/>
            <a:headEnd type="none" w="med" len="med"/>
            <a:tailEnd type="stealth" w="med" len="med"/>
          </a:ln>
        </p:spPr>
      </p:cxnSp>
      <p:sp>
        <p:nvSpPr>
          <p:cNvPr id="1022" name="Google Shape;1022;p56"/>
          <p:cNvSpPr txBox="1"/>
          <p:nvPr/>
        </p:nvSpPr>
        <p:spPr>
          <a:xfrm>
            <a:off x="4634025" y="1997425"/>
            <a:ext cx="187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Urbanist"/>
                <a:ea typeface="Urbanist"/>
                <a:cs typeface="Urbanist"/>
                <a:sym typeface="Urbanist"/>
              </a:rPr>
              <a:t>Num of mos increase around early Jul</a:t>
            </a:r>
            <a:endParaRPr>
              <a:latin typeface="Urbanist"/>
              <a:ea typeface="Urbanist"/>
              <a:cs typeface="Urbanist"/>
              <a:sym typeface="Urbanist"/>
            </a:endParaRPr>
          </a:p>
        </p:txBody>
      </p:sp>
      <p:sp>
        <p:nvSpPr>
          <p:cNvPr id="1023" name="Google Shape;1023;p56"/>
          <p:cNvSpPr txBox="1"/>
          <p:nvPr/>
        </p:nvSpPr>
        <p:spPr>
          <a:xfrm>
            <a:off x="4237125" y="3502800"/>
            <a:ext cx="187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Urbanist"/>
                <a:ea typeface="Urbanist"/>
                <a:cs typeface="Urbanist"/>
                <a:sym typeface="Urbanist"/>
              </a:rPr>
              <a:t>Num of mos increase around early Jul</a:t>
            </a:r>
            <a:endParaRPr>
              <a:latin typeface="Urbanist"/>
              <a:ea typeface="Urbanist"/>
              <a:cs typeface="Urbanist"/>
              <a:sym typeface="Urbanist"/>
            </a:endParaRPr>
          </a:p>
        </p:txBody>
      </p:sp>
      <p:cxnSp>
        <p:nvCxnSpPr>
          <p:cNvPr id="1024" name="Google Shape;1024;p56"/>
          <p:cNvCxnSpPr>
            <a:stCxn id="1023" idx="1"/>
          </p:cNvCxnSpPr>
          <p:nvPr/>
        </p:nvCxnSpPr>
        <p:spPr>
          <a:xfrm flipH="1">
            <a:off x="3840225" y="3810600"/>
            <a:ext cx="396900" cy="24900"/>
          </a:xfrm>
          <a:prstGeom prst="straightConnector1">
            <a:avLst/>
          </a:prstGeom>
          <a:noFill/>
          <a:ln w="19050" cap="flat" cmpd="sng">
            <a:solidFill>
              <a:srgbClr val="FF0000"/>
            </a:solidFill>
            <a:prstDash val="solid"/>
            <a:round/>
            <a:headEnd type="none" w="med" len="med"/>
            <a:tailEnd type="stealth"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8"/>
        <p:cNvGrpSpPr/>
        <p:nvPr/>
      </p:nvGrpSpPr>
      <p:grpSpPr>
        <a:xfrm>
          <a:off x="0" y="0"/>
          <a:ext cx="0" cy="0"/>
          <a:chOff x="0" y="0"/>
          <a:chExt cx="0" cy="0"/>
        </a:xfrm>
      </p:grpSpPr>
      <p:sp>
        <p:nvSpPr>
          <p:cNvPr id="1029" name="Google Shape;1029;p57"/>
          <p:cNvSpPr/>
          <p:nvPr/>
        </p:nvSpPr>
        <p:spPr>
          <a:xfrm>
            <a:off x="5125900" y="2872175"/>
            <a:ext cx="611100" cy="145800"/>
          </a:xfrm>
          <a:prstGeom prst="roundRect">
            <a:avLst>
              <a:gd name="adj" fmla="val 16667"/>
            </a:avLst>
          </a:prstGeom>
          <a:solidFill>
            <a:srgbClr val="FFFF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5125900" y="2194025"/>
            <a:ext cx="611100" cy="145800"/>
          </a:xfrm>
          <a:prstGeom prst="roundRect">
            <a:avLst>
              <a:gd name="adj" fmla="val 16667"/>
            </a:avLst>
          </a:prstGeom>
          <a:solidFill>
            <a:srgbClr val="FFFF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txBox="1">
            <a:spLocks noGrp="1"/>
          </p:cNvSpPr>
          <p:nvPr>
            <p:ph type="title"/>
          </p:nvPr>
        </p:nvSpPr>
        <p:spPr>
          <a:xfrm>
            <a:off x="720050" y="1330375"/>
            <a:ext cx="4289400" cy="213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Spray conducted on 9 days in </a:t>
            </a:r>
            <a:endParaRPr sz="3600"/>
          </a:p>
          <a:p>
            <a:pPr marL="0" lvl="0" indent="0" algn="l" rtl="0">
              <a:spcBef>
                <a:spcPts val="0"/>
              </a:spcBef>
              <a:spcAft>
                <a:spcPts val="0"/>
              </a:spcAft>
              <a:buNone/>
            </a:pPr>
            <a:r>
              <a:rPr lang="en" sz="3600"/>
              <a:t>2011 and 2013</a:t>
            </a:r>
            <a:endParaRPr sz="3600"/>
          </a:p>
        </p:txBody>
      </p:sp>
      <p:cxnSp>
        <p:nvCxnSpPr>
          <p:cNvPr id="1032" name="Google Shape;1032;p57"/>
          <p:cNvCxnSpPr/>
          <p:nvPr/>
        </p:nvCxnSpPr>
        <p:spPr>
          <a:xfrm>
            <a:off x="5014075" y="1237750"/>
            <a:ext cx="0" cy="2313000"/>
          </a:xfrm>
          <a:prstGeom prst="straightConnector1">
            <a:avLst/>
          </a:prstGeom>
          <a:noFill/>
          <a:ln w="19050" cap="flat" cmpd="sng">
            <a:solidFill>
              <a:schemeClr val="dk1"/>
            </a:solidFill>
            <a:prstDash val="solid"/>
            <a:round/>
            <a:headEnd type="none" w="med" len="med"/>
            <a:tailEnd type="none" w="med" len="med"/>
          </a:ln>
        </p:spPr>
      </p:cxnSp>
      <p:sp>
        <p:nvSpPr>
          <p:cNvPr id="1033" name="Google Shape;1033;p57"/>
          <p:cNvSpPr/>
          <p:nvPr/>
        </p:nvSpPr>
        <p:spPr>
          <a:xfrm>
            <a:off x="397368" y="1315063"/>
            <a:ext cx="406200" cy="406200"/>
          </a:xfrm>
          <a:prstGeom prst="plaqu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rot="-795714" flipH="1">
            <a:off x="6954276" y="3746973"/>
            <a:ext cx="929860" cy="529004"/>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rot="5400000">
            <a:off x="1458700"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rot="5400000">
            <a:off x="1458700"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rot="-2547602">
            <a:off x="1598732"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57"/>
          <p:cNvGrpSpPr/>
          <p:nvPr/>
        </p:nvGrpSpPr>
        <p:grpSpPr>
          <a:xfrm>
            <a:off x="3901946" y="499579"/>
            <a:ext cx="1189471" cy="737887"/>
            <a:chOff x="3977000" y="3060375"/>
            <a:chExt cx="1771100" cy="1098700"/>
          </a:xfrm>
        </p:grpSpPr>
        <p:sp>
          <p:nvSpPr>
            <p:cNvPr id="1039" name="Google Shape;1039;p57"/>
            <p:cNvSpPr/>
            <p:nvPr/>
          </p:nvSpPr>
          <p:spPr>
            <a:xfrm>
              <a:off x="4404300" y="3060375"/>
              <a:ext cx="1042350" cy="841775"/>
            </a:xfrm>
            <a:custGeom>
              <a:avLst/>
              <a:gdLst/>
              <a:ahLst/>
              <a:cxnLst/>
              <a:rect l="l" t="t" r="r" b="b"/>
              <a:pathLst>
                <a:path w="41694" h="33671" extrusionOk="0">
                  <a:moveTo>
                    <a:pt x="9679" y="0"/>
                  </a:moveTo>
                  <a:cubicBezTo>
                    <a:pt x="9611" y="0"/>
                    <a:pt x="9551" y="5"/>
                    <a:pt x="9499" y="16"/>
                  </a:cubicBezTo>
                  <a:cubicBezTo>
                    <a:pt x="7763" y="356"/>
                    <a:pt x="4735" y="1209"/>
                    <a:pt x="8681" y="3420"/>
                  </a:cubicBezTo>
                  <a:cubicBezTo>
                    <a:pt x="8681" y="3420"/>
                    <a:pt x="5223" y="3110"/>
                    <a:pt x="2732" y="3110"/>
                  </a:cubicBezTo>
                  <a:cubicBezTo>
                    <a:pt x="1178" y="3110"/>
                    <a:pt x="0" y="3231"/>
                    <a:pt x="275" y="3623"/>
                  </a:cubicBezTo>
                  <a:cubicBezTo>
                    <a:pt x="988" y="4646"/>
                    <a:pt x="13582" y="8286"/>
                    <a:pt x="13582" y="8286"/>
                  </a:cubicBezTo>
                  <a:cubicBezTo>
                    <a:pt x="13582" y="8286"/>
                    <a:pt x="8240" y="10470"/>
                    <a:pt x="8784" y="11214"/>
                  </a:cubicBezTo>
                  <a:cubicBezTo>
                    <a:pt x="9702" y="12474"/>
                    <a:pt x="14140" y="10941"/>
                    <a:pt x="17517" y="14605"/>
                  </a:cubicBezTo>
                  <a:cubicBezTo>
                    <a:pt x="20230" y="17547"/>
                    <a:pt x="21410" y="16610"/>
                    <a:pt x="22728" y="17183"/>
                  </a:cubicBezTo>
                  <a:cubicBezTo>
                    <a:pt x="23064" y="17330"/>
                    <a:pt x="23423" y="17372"/>
                    <a:pt x="23779" y="17372"/>
                  </a:cubicBezTo>
                  <a:cubicBezTo>
                    <a:pt x="24250" y="17372"/>
                    <a:pt x="24716" y="17299"/>
                    <a:pt x="25122" y="17299"/>
                  </a:cubicBezTo>
                  <a:cubicBezTo>
                    <a:pt x="25610" y="17299"/>
                    <a:pt x="26009" y="17405"/>
                    <a:pt x="26220" y="17870"/>
                  </a:cubicBezTo>
                  <a:cubicBezTo>
                    <a:pt x="26739" y="19013"/>
                    <a:pt x="26678" y="18043"/>
                    <a:pt x="28682" y="19587"/>
                  </a:cubicBezTo>
                  <a:cubicBezTo>
                    <a:pt x="37302" y="26235"/>
                    <a:pt x="41045" y="33657"/>
                    <a:pt x="41448" y="33670"/>
                  </a:cubicBezTo>
                  <a:cubicBezTo>
                    <a:pt x="41448" y="33670"/>
                    <a:pt x="41449" y="33670"/>
                    <a:pt x="41449" y="33670"/>
                  </a:cubicBezTo>
                  <a:cubicBezTo>
                    <a:pt x="41694" y="33670"/>
                    <a:pt x="38018" y="27411"/>
                    <a:pt x="32237" y="21969"/>
                  </a:cubicBezTo>
                  <a:cubicBezTo>
                    <a:pt x="32237" y="21969"/>
                    <a:pt x="32748" y="21868"/>
                    <a:pt x="32202" y="21255"/>
                  </a:cubicBezTo>
                  <a:cubicBezTo>
                    <a:pt x="31659" y="20642"/>
                    <a:pt x="30194" y="20235"/>
                    <a:pt x="30261" y="19214"/>
                  </a:cubicBezTo>
                  <a:cubicBezTo>
                    <a:pt x="30329" y="18193"/>
                    <a:pt x="30331" y="17545"/>
                    <a:pt x="30466" y="17375"/>
                  </a:cubicBezTo>
                  <a:cubicBezTo>
                    <a:pt x="30604" y="17205"/>
                    <a:pt x="29751" y="15196"/>
                    <a:pt x="28322" y="14618"/>
                  </a:cubicBezTo>
                  <a:cubicBezTo>
                    <a:pt x="28322" y="14618"/>
                    <a:pt x="29480" y="10160"/>
                    <a:pt x="25565" y="7641"/>
                  </a:cubicBezTo>
                  <a:cubicBezTo>
                    <a:pt x="21766" y="5197"/>
                    <a:pt x="11856" y="0"/>
                    <a:pt x="9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4188200" y="3269950"/>
              <a:ext cx="765825" cy="568550"/>
            </a:xfrm>
            <a:custGeom>
              <a:avLst/>
              <a:gdLst/>
              <a:ahLst/>
              <a:cxnLst/>
              <a:rect l="l" t="t" r="r" b="b"/>
              <a:pathLst>
                <a:path w="30633" h="22742" extrusionOk="0">
                  <a:moveTo>
                    <a:pt x="20779" y="0"/>
                  </a:moveTo>
                  <a:cubicBezTo>
                    <a:pt x="20752" y="0"/>
                    <a:pt x="20726" y="6"/>
                    <a:pt x="20701" y="17"/>
                  </a:cubicBezTo>
                  <a:cubicBezTo>
                    <a:pt x="20315" y="198"/>
                    <a:pt x="19689" y="3145"/>
                    <a:pt x="18429" y="9688"/>
                  </a:cubicBezTo>
                  <a:cubicBezTo>
                    <a:pt x="18064" y="11572"/>
                    <a:pt x="17722" y="13354"/>
                    <a:pt x="17628" y="13597"/>
                  </a:cubicBezTo>
                  <a:cubicBezTo>
                    <a:pt x="17600" y="13620"/>
                    <a:pt x="17550" y="13658"/>
                    <a:pt x="17484" y="13712"/>
                  </a:cubicBezTo>
                  <a:cubicBezTo>
                    <a:pt x="7665" y="21560"/>
                    <a:pt x="1985" y="22452"/>
                    <a:pt x="0" y="22469"/>
                  </a:cubicBezTo>
                  <a:lnTo>
                    <a:pt x="3" y="22742"/>
                  </a:lnTo>
                  <a:cubicBezTo>
                    <a:pt x="6049" y="22685"/>
                    <a:pt x="14361" y="16558"/>
                    <a:pt x="17654" y="13924"/>
                  </a:cubicBezTo>
                  <a:cubicBezTo>
                    <a:pt x="17742" y="13854"/>
                    <a:pt x="17794" y="13810"/>
                    <a:pt x="17809" y="13799"/>
                  </a:cubicBezTo>
                  <a:cubicBezTo>
                    <a:pt x="17907" y="13736"/>
                    <a:pt x="17953" y="13588"/>
                    <a:pt x="18695" y="9738"/>
                  </a:cubicBezTo>
                  <a:cubicBezTo>
                    <a:pt x="19334" y="6425"/>
                    <a:pt x="20387" y="953"/>
                    <a:pt x="20791" y="305"/>
                  </a:cubicBezTo>
                  <a:cubicBezTo>
                    <a:pt x="21153" y="608"/>
                    <a:pt x="22649" y="2207"/>
                    <a:pt x="24100" y="3758"/>
                  </a:cubicBezTo>
                  <a:cubicBezTo>
                    <a:pt x="28398" y="8353"/>
                    <a:pt x="29532" y="9501"/>
                    <a:pt x="29855" y="9501"/>
                  </a:cubicBezTo>
                  <a:cubicBezTo>
                    <a:pt x="29865" y="9501"/>
                    <a:pt x="29874" y="9500"/>
                    <a:pt x="29882" y="9498"/>
                  </a:cubicBezTo>
                  <a:cubicBezTo>
                    <a:pt x="30388" y="9383"/>
                    <a:pt x="30597" y="8135"/>
                    <a:pt x="30632" y="7889"/>
                  </a:cubicBezTo>
                  <a:lnTo>
                    <a:pt x="30364" y="7849"/>
                  </a:lnTo>
                  <a:cubicBezTo>
                    <a:pt x="30290" y="8357"/>
                    <a:pt x="30074" y="9127"/>
                    <a:pt x="29843" y="9226"/>
                  </a:cubicBezTo>
                  <a:cubicBezTo>
                    <a:pt x="29402" y="9025"/>
                    <a:pt x="26455" y="5878"/>
                    <a:pt x="24298" y="3570"/>
                  </a:cubicBezTo>
                  <a:cubicBezTo>
                    <a:pt x="22259" y="1391"/>
                    <a:pt x="21094" y="152"/>
                    <a:pt x="20865" y="21"/>
                  </a:cubicBezTo>
                  <a:cubicBezTo>
                    <a:pt x="20838" y="7"/>
                    <a:pt x="20809" y="0"/>
                    <a:pt x="20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4891225" y="3483225"/>
              <a:ext cx="262150" cy="675850"/>
            </a:xfrm>
            <a:custGeom>
              <a:avLst/>
              <a:gdLst/>
              <a:ahLst/>
              <a:cxnLst/>
              <a:rect l="l" t="t" r="r" b="b"/>
              <a:pathLst>
                <a:path w="10486" h="27034" extrusionOk="0">
                  <a:moveTo>
                    <a:pt x="4282" y="1"/>
                  </a:moveTo>
                  <a:cubicBezTo>
                    <a:pt x="4282" y="10"/>
                    <a:pt x="4234" y="900"/>
                    <a:pt x="3741" y="1310"/>
                  </a:cubicBezTo>
                  <a:cubicBezTo>
                    <a:pt x="3521" y="1493"/>
                    <a:pt x="2830" y="1785"/>
                    <a:pt x="2160" y="2064"/>
                  </a:cubicBezTo>
                  <a:cubicBezTo>
                    <a:pt x="967" y="2566"/>
                    <a:pt x="234" y="2891"/>
                    <a:pt x="118" y="3179"/>
                  </a:cubicBezTo>
                  <a:cubicBezTo>
                    <a:pt x="1" y="3471"/>
                    <a:pt x="969" y="5718"/>
                    <a:pt x="3957" y="12082"/>
                  </a:cubicBezTo>
                  <a:cubicBezTo>
                    <a:pt x="4441" y="13114"/>
                    <a:pt x="4825" y="13930"/>
                    <a:pt x="4882" y="14080"/>
                  </a:cubicBezTo>
                  <a:cubicBezTo>
                    <a:pt x="4910" y="14154"/>
                    <a:pt x="4998" y="14405"/>
                    <a:pt x="5128" y="14787"/>
                  </a:cubicBezTo>
                  <a:cubicBezTo>
                    <a:pt x="7752" y="22451"/>
                    <a:pt x="9456" y="26456"/>
                    <a:pt x="10335" y="27034"/>
                  </a:cubicBezTo>
                  <a:lnTo>
                    <a:pt x="10485" y="26805"/>
                  </a:lnTo>
                  <a:cubicBezTo>
                    <a:pt x="9670" y="26270"/>
                    <a:pt x="7955" y="22198"/>
                    <a:pt x="5386" y="14697"/>
                  </a:cubicBezTo>
                  <a:cubicBezTo>
                    <a:pt x="5253" y="14311"/>
                    <a:pt x="5166" y="14058"/>
                    <a:pt x="5137" y="13982"/>
                  </a:cubicBezTo>
                  <a:cubicBezTo>
                    <a:pt x="5076" y="13823"/>
                    <a:pt x="4710" y="13044"/>
                    <a:pt x="4204" y="11967"/>
                  </a:cubicBezTo>
                  <a:cubicBezTo>
                    <a:pt x="2950" y="9295"/>
                    <a:pt x="341" y="3735"/>
                    <a:pt x="369" y="3279"/>
                  </a:cubicBezTo>
                  <a:cubicBezTo>
                    <a:pt x="452" y="3076"/>
                    <a:pt x="1545" y="2618"/>
                    <a:pt x="2265" y="2315"/>
                  </a:cubicBezTo>
                  <a:cubicBezTo>
                    <a:pt x="2984" y="2014"/>
                    <a:pt x="3663" y="1728"/>
                    <a:pt x="3916" y="1519"/>
                  </a:cubicBezTo>
                  <a:cubicBezTo>
                    <a:pt x="4500" y="1033"/>
                    <a:pt x="4553" y="55"/>
                    <a:pt x="4555" y="14"/>
                  </a:cubicBezTo>
                  <a:lnTo>
                    <a:pt x="4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5132950" y="3387575"/>
              <a:ext cx="615150" cy="465050"/>
            </a:xfrm>
            <a:custGeom>
              <a:avLst/>
              <a:gdLst/>
              <a:ahLst/>
              <a:cxnLst/>
              <a:rect l="l" t="t" r="r" b="b"/>
              <a:pathLst>
                <a:path w="24606" h="18602" extrusionOk="0">
                  <a:moveTo>
                    <a:pt x="6470" y="0"/>
                  </a:moveTo>
                  <a:cubicBezTo>
                    <a:pt x="5514" y="0"/>
                    <a:pt x="2093" y="1598"/>
                    <a:pt x="1" y="2621"/>
                  </a:cubicBezTo>
                  <a:lnTo>
                    <a:pt x="121" y="2867"/>
                  </a:lnTo>
                  <a:cubicBezTo>
                    <a:pt x="2844" y="1537"/>
                    <a:pt x="5846" y="241"/>
                    <a:pt x="6427" y="241"/>
                  </a:cubicBezTo>
                  <a:cubicBezTo>
                    <a:pt x="6458" y="241"/>
                    <a:pt x="6481" y="245"/>
                    <a:pt x="6498" y="252"/>
                  </a:cubicBezTo>
                  <a:cubicBezTo>
                    <a:pt x="6695" y="479"/>
                    <a:pt x="7809" y="3731"/>
                    <a:pt x="8703" y="6344"/>
                  </a:cubicBezTo>
                  <a:cubicBezTo>
                    <a:pt x="10234" y="10822"/>
                    <a:pt x="10775" y="12335"/>
                    <a:pt x="10961" y="12473"/>
                  </a:cubicBezTo>
                  <a:cubicBezTo>
                    <a:pt x="10985" y="12493"/>
                    <a:pt x="11055" y="12551"/>
                    <a:pt x="11161" y="12643"/>
                  </a:cubicBezTo>
                  <a:cubicBezTo>
                    <a:pt x="16614" y="17328"/>
                    <a:pt x="20058" y="18602"/>
                    <a:pt x="22191" y="18602"/>
                  </a:cubicBezTo>
                  <a:cubicBezTo>
                    <a:pt x="23341" y="18602"/>
                    <a:pt x="24111" y="18231"/>
                    <a:pt x="24606" y="17825"/>
                  </a:cubicBezTo>
                  <a:lnTo>
                    <a:pt x="24434" y="17614"/>
                  </a:lnTo>
                  <a:cubicBezTo>
                    <a:pt x="23813" y="18122"/>
                    <a:pt x="23057" y="18339"/>
                    <a:pt x="22221" y="18339"/>
                  </a:cubicBezTo>
                  <a:cubicBezTo>
                    <a:pt x="18662" y="18339"/>
                    <a:pt x="13645" y="14418"/>
                    <a:pt x="11338" y="12436"/>
                  </a:cubicBezTo>
                  <a:cubicBezTo>
                    <a:pt x="11225" y="12338"/>
                    <a:pt x="11151" y="12274"/>
                    <a:pt x="11133" y="12264"/>
                  </a:cubicBezTo>
                  <a:cubicBezTo>
                    <a:pt x="10939" y="12039"/>
                    <a:pt x="9888" y="8966"/>
                    <a:pt x="8961" y="6255"/>
                  </a:cubicBezTo>
                  <a:cubicBezTo>
                    <a:pt x="7571" y="2198"/>
                    <a:pt x="6895" y="263"/>
                    <a:pt x="6690" y="60"/>
                  </a:cubicBezTo>
                  <a:cubicBezTo>
                    <a:pt x="6650" y="19"/>
                    <a:pt x="6574" y="0"/>
                    <a:pt x="6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7"/>
            <p:cNvSpPr/>
            <p:nvPr/>
          </p:nvSpPr>
          <p:spPr>
            <a:xfrm>
              <a:off x="5118225" y="3391575"/>
              <a:ext cx="399225" cy="94850"/>
            </a:xfrm>
            <a:custGeom>
              <a:avLst/>
              <a:gdLst/>
              <a:ahLst/>
              <a:cxnLst/>
              <a:rect l="l" t="t" r="r" b="b"/>
              <a:pathLst>
                <a:path w="15969" h="3794" extrusionOk="0">
                  <a:moveTo>
                    <a:pt x="15914" y="1"/>
                  </a:moveTo>
                  <a:cubicBezTo>
                    <a:pt x="15550" y="77"/>
                    <a:pt x="7030" y="1872"/>
                    <a:pt x="6114" y="2422"/>
                  </a:cubicBezTo>
                  <a:cubicBezTo>
                    <a:pt x="5729" y="2653"/>
                    <a:pt x="4158" y="3521"/>
                    <a:pt x="2314" y="3521"/>
                  </a:cubicBezTo>
                  <a:cubicBezTo>
                    <a:pt x="1605" y="3521"/>
                    <a:pt x="855" y="3393"/>
                    <a:pt x="116" y="3050"/>
                  </a:cubicBezTo>
                  <a:lnTo>
                    <a:pt x="1" y="3298"/>
                  </a:lnTo>
                  <a:cubicBezTo>
                    <a:pt x="779" y="3658"/>
                    <a:pt x="1567" y="3793"/>
                    <a:pt x="2313" y="3793"/>
                  </a:cubicBezTo>
                  <a:cubicBezTo>
                    <a:pt x="4230" y="3793"/>
                    <a:pt x="5855" y="2897"/>
                    <a:pt x="6252" y="2655"/>
                  </a:cubicBezTo>
                  <a:cubicBezTo>
                    <a:pt x="6954" y="2234"/>
                    <a:pt x="12915" y="908"/>
                    <a:pt x="15969" y="267"/>
                  </a:cubicBezTo>
                  <a:lnTo>
                    <a:pt x="15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7"/>
            <p:cNvSpPr/>
            <p:nvPr/>
          </p:nvSpPr>
          <p:spPr>
            <a:xfrm>
              <a:off x="5032350" y="3123600"/>
              <a:ext cx="369125" cy="237625"/>
            </a:xfrm>
            <a:custGeom>
              <a:avLst/>
              <a:gdLst/>
              <a:ahLst/>
              <a:cxnLst/>
              <a:rect l="l" t="t" r="r" b="b"/>
              <a:pathLst>
                <a:path w="14765" h="9505" extrusionOk="0">
                  <a:moveTo>
                    <a:pt x="1244" y="0"/>
                  </a:moveTo>
                  <a:cubicBezTo>
                    <a:pt x="1214" y="0"/>
                    <a:pt x="1185" y="7"/>
                    <a:pt x="1159" y="21"/>
                  </a:cubicBezTo>
                  <a:cubicBezTo>
                    <a:pt x="727" y="239"/>
                    <a:pt x="205" y="3945"/>
                    <a:pt x="0" y="5526"/>
                  </a:cubicBezTo>
                  <a:lnTo>
                    <a:pt x="271" y="5561"/>
                  </a:lnTo>
                  <a:cubicBezTo>
                    <a:pt x="561" y="3302"/>
                    <a:pt x="982" y="865"/>
                    <a:pt x="1231" y="348"/>
                  </a:cubicBezTo>
                  <a:cubicBezTo>
                    <a:pt x="1420" y="909"/>
                    <a:pt x="1673" y="3384"/>
                    <a:pt x="1863" y="5230"/>
                  </a:cubicBezTo>
                  <a:cubicBezTo>
                    <a:pt x="2142" y="7958"/>
                    <a:pt x="2280" y="9175"/>
                    <a:pt x="2430" y="9389"/>
                  </a:cubicBezTo>
                  <a:cubicBezTo>
                    <a:pt x="2483" y="9463"/>
                    <a:pt x="2583" y="9500"/>
                    <a:pt x="2755" y="9505"/>
                  </a:cubicBezTo>
                  <a:lnTo>
                    <a:pt x="2797" y="9505"/>
                  </a:lnTo>
                  <a:cubicBezTo>
                    <a:pt x="4343" y="9505"/>
                    <a:pt x="11665" y="7284"/>
                    <a:pt x="14765" y="3358"/>
                  </a:cubicBezTo>
                  <a:lnTo>
                    <a:pt x="14551" y="3190"/>
                  </a:lnTo>
                  <a:cubicBezTo>
                    <a:pt x="11465" y="7097"/>
                    <a:pt x="4090" y="9256"/>
                    <a:pt x="2814" y="9256"/>
                  </a:cubicBezTo>
                  <a:cubicBezTo>
                    <a:pt x="2738" y="9256"/>
                    <a:pt x="2683" y="9248"/>
                    <a:pt x="2653" y="9232"/>
                  </a:cubicBezTo>
                  <a:cubicBezTo>
                    <a:pt x="2524" y="9027"/>
                    <a:pt x="2317" y="6996"/>
                    <a:pt x="2134" y="5203"/>
                  </a:cubicBezTo>
                  <a:cubicBezTo>
                    <a:pt x="1743" y="1373"/>
                    <a:pt x="1582" y="161"/>
                    <a:pt x="1335" y="26"/>
                  </a:cubicBezTo>
                  <a:cubicBezTo>
                    <a:pt x="1307" y="9"/>
                    <a:pt x="1275"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4801575" y="3109875"/>
              <a:ext cx="197600" cy="133300"/>
            </a:xfrm>
            <a:custGeom>
              <a:avLst/>
              <a:gdLst/>
              <a:ahLst/>
              <a:cxnLst/>
              <a:rect l="l" t="t" r="r" b="b"/>
              <a:pathLst>
                <a:path w="7904" h="5332" extrusionOk="0">
                  <a:moveTo>
                    <a:pt x="7206" y="1"/>
                  </a:moveTo>
                  <a:cubicBezTo>
                    <a:pt x="6210" y="1"/>
                    <a:pt x="1488" y="2391"/>
                    <a:pt x="1" y="3157"/>
                  </a:cubicBezTo>
                  <a:lnTo>
                    <a:pt x="123" y="3399"/>
                  </a:lnTo>
                  <a:cubicBezTo>
                    <a:pt x="3204" y="1818"/>
                    <a:pt x="6597" y="263"/>
                    <a:pt x="7169" y="263"/>
                  </a:cubicBezTo>
                  <a:cubicBezTo>
                    <a:pt x="7190" y="263"/>
                    <a:pt x="7207" y="265"/>
                    <a:pt x="7220" y="269"/>
                  </a:cubicBezTo>
                  <a:cubicBezTo>
                    <a:pt x="7325" y="317"/>
                    <a:pt x="7637" y="804"/>
                    <a:pt x="7258" y="5033"/>
                  </a:cubicBezTo>
                  <a:cubicBezTo>
                    <a:pt x="7247" y="5157"/>
                    <a:pt x="7238" y="5251"/>
                    <a:pt x="7234" y="5310"/>
                  </a:cubicBezTo>
                  <a:lnTo>
                    <a:pt x="7506" y="5332"/>
                  </a:lnTo>
                  <a:lnTo>
                    <a:pt x="7526" y="5057"/>
                  </a:lnTo>
                  <a:cubicBezTo>
                    <a:pt x="7903" y="873"/>
                    <a:pt x="7639" y="164"/>
                    <a:pt x="7334" y="23"/>
                  </a:cubicBezTo>
                  <a:cubicBezTo>
                    <a:pt x="7303" y="8"/>
                    <a:pt x="7260" y="1"/>
                    <a:pt x="7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3977000" y="3211150"/>
              <a:ext cx="812775" cy="236675"/>
            </a:xfrm>
            <a:custGeom>
              <a:avLst/>
              <a:gdLst/>
              <a:ahLst/>
              <a:cxnLst/>
              <a:rect l="l" t="t" r="r" b="b"/>
              <a:pathLst>
                <a:path w="32511" h="9467" extrusionOk="0">
                  <a:moveTo>
                    <a:pt x="28757" y="0"/>
                  </a:moveTo>
                  <a:lnTo>
                    <a:pt x="28702" y="122"/>
                  </a:lnTo>
                  <a:cubicBezTo>
                    <a:pt x="27210" y="3466"/>
                    <a:pt x="24722" y="8869"/>
                    <a:pt x="24408" y="9135"/>
                  </a:cubicBezTo>
                  <a:cubicBezTo>
                    <a:pt x="24302" y="9175"/>
                    <a:pt x="23747" y="9192"/>
                    <a:pt x="22934" y="9192"/>
                  </a:cubicBezTo>
                  <a:cubicBezTo>
                    <a:pt x="20080" y="9192"/>
                    <a:pt x="14040" y="8983"/>
                    <a:pt x="13005" y="8849"/>
                  </a:cubicBezTo>
                  <a:cubicBezTo>
                    <a:pt x="12726" y="8812"/>
                    <a:pt x="11814" y="8583"/>
                    <a:pt x="10658" y="8293"/>
                  </a:cubicBezTo>
                  <a:cubicBezTo>
                    <a:pt x="7594" y="7525"/>
                    <a:pt x="2536" y="6255"/>
                    <a:pt x="244" y="6255"/>
                  </a:cubicBezTo>
                  <a:cubicBezTo>
                    <a:pt x="159" y="6255"/>
                    <a:pt x="78" y="6256"/>
                    <a:pt x="1" y="6260"/>
                  </a:cubicBezTo>
                  <a:lnTo>
                    <a:pt x="14" y="6533"/>
                  </a:lnTo>
                  <a:cubicBezTo>
                    <a:pt x="90" y="6530"/>
                    <a:pt x="169" y="6528"/>
                    <a:pt x="252" y="6528"/>
                  </a:cubicBezTo>
                  <a:cubicBezTo>
                    <a:pt x="2505" y="6528"/>
                    <a:pt x="7541" y="7791"/>
                    <a:pt x="10590" y="8559"/>
                  </a:cubicBezTo>
                  <a:cubicBezTo>
                    <a:pt x="11801" y="8862"/>
                    <a:pt x="12675" y="9080"/>
                    <a:pt x="12970" y="9119"/>
                  </a:cubicBezTo>
                  <a:cubicBezTo>
                    <a:pt x="13447" y="9183"/>
                    <a:pt x="19720" y="9466"/>
                    <a:pt x="22831" y="9466"/>
                  </a:cubicBezTo>
                  <a:cubicBezTo>
                    <a:pt x="23766" y="9466"/>
                    <a:pt x="24419" y="9440"/>
                    <a:pt x="24534" y="9375"/>
                  </a:cubicBezTo>
                  <a:cubicBezTo>
                    <a:pt x="24944" y="9148"/>
                    <a:pt x="27904" y="2576"/>
                    <a:pt x="28894" y="358"/>
                  </a:cubicBezTo>
                  <a:lnTo>
                    <a:pt x="32402" y="1893"/>
                  </a:lnTo>
                  <a:lnTo>
                    <a:pt x="32511" y="1643"/>
                  </a:lnTo>
                  <a:lnTo>
                    <a:pt x="28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57"/>
          <p:cNvSpPr txBox="1">
            <a:spLocks noGrp="1"/>
          </p:cNvSpPr>
          <p:nvPr>
            <p:ph type="subTitle" idx="2"/>
          </p:nvPr>
        </p:nvSpPr>
        <p:spPr>
          <a:xfrm>
            <a:off x="6095800" y="592975"/>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August 20th</a:t>
            </a:r>
            <a:endParaRPr/>
          </a:p>
        </p:txBody>
      </p:sp>
      <p:sp>
        <p:nvSpPr>
          <p:cNvPr id="1048" name="Google Shape;1048;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049" name="Google Shape;1049;p57"/>
          <p:cNvSpPr/>
          <p:nvPr/>
        </p:nvSpPr>
        <p:spPr>
          <a:xfrm>
            <a:off x="5125900" y="1315075"/>
            <a:ext cx="611100" cy="145800"/>
          </a:xfrm>
          <a:prstGeom prst="roundRect">
            <a:avLst>
              <a:gd name="adj" fmla="val 16667"/>
            </a:avLst>
          </a:prstGeom>
          <a:solidFill>
            <a:srgbClr val="FFFF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0" name="Google Shape;1050;p57"/>
          <p:cNvPicPr preferRelativeResize="0"/>
          <p:nvPr/>
        </p:nvPicPr>
        <p:blipFill>
          <a:blip r:embed="rId3">
            <a:alphaModFix/>
          </a:blip>
          <a:stretch>
            <a:fillRect/>
          </a:stretch>
        </p:blipFill>
        <p:spPr>
          <a:xfrm>
            <a:off x="5009450" y="1237475"/>
            <a:ext cx="3820550" cy="2347175"/>
          </a:xfrm>
          <a:prstGeom prst="rect">
            <a:avLst/>
          </a:prstGeom>
          <a:noFill/>
          <a:ln>
            <a:noFill/>
          </a:ln>
        </p:spPr>
      </p:pic>
      <p:sp>
        <p:nvSpPr>
          <p:cNvPr id="1051" name="Google Shape;1051;p57"/>
          <p:cNvSpPr txBox="1">
            <a:spLocks noGrp="1"/>
          </p:cNvSpPr>
          <p:nvPr>
            <p:ph type="subTitle" idx="1"/>
          </p:nvPr>
        </p:nvSpPr>
        <p:spPr>
          <a:xfrm>
            <a:off x="720060" y="3652413"/>
            <a:ext cx="45762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Spray dates mainly in month of Aug. </a:t>
            </a:r>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58"/>
          <p:cNvSpPr txBox="1">
            <a:spLocks noGrp="1"/>
          </p:cNvSpPr>
          <p:nvPr>
            <p:ph type="title"/>
          </p:nvPr>
        </p:nvSpPr>
        <p:spPr>
          <a:xfrm>
            <a:off x="720000" y="540000"/>
            <a:ext cx="7704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Limited Effects from Spraying</a:t>
            </a:r>
            <a:endParaRPr/>
          </a:p>
        </p:txBody>
      </p:sp>
      <p:sp>
        <p:nvSpPr>
          <p:cNvPr id="1057" name="Google Shape;1057;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1058" name="Google Shape;1058;p58"/>
          <p:cNvPicPr preferRelativeResize="0"/>
          <p:nvPr/>
        </p:nvPicPr>
        <p:blipFill>
          <a:blip r:embed="rId3">
            <a:alphaModFix/>
          </a:blip>
          <a:stretch>
            <a:fillRect/>
          </a:stretch>
        </p:blipFill>
        <p:spPr>
          <a:xfrm>
            <a:off x="496425" y="1233962"/>
            <a:ext cx="2543175" cy="3226875"/>
          </a:xfrm>
          <a:prstGeom prst="rect">
            <a:avLst/>
          </a:prstGeom>
          <a:noFill/>
          <a:ln>
            <a:noFill/>
          </a:ln>
        </p:spPr>
      </p:pic>
      <p:pic>
        <p:nvPicPr>
          <p:cNvPr id="1059" name="Google Shape;1059;p58"/>
          <p:cNvPicPr preferRelativeResize="0"/>
          <p:nvPr/>
        </p:nvPicPr>
        <p:blipFill>
          <a:blip r:embed="rId4">
            <a:alphaModFix/>
          </a:blip>
          <a:stretch>
            <a:fillRect/>
          </a:stretch>
        </p:blipFill>
        <p:spPr>
          <a:xfrm>
            <a:off x="3300413" y="1237150"/>
            <a:ext cx="2543176" cy="3220493"/>
          </a:xfrm>
          <a:prstGeom prst="rect">
            <a:avLst/>
          </a:prstGeom>
          <a:noFill/>
          <a:ln>
            <a:noFill/>
          </a:ln>
        </p:spPr>
      </p:pic>
      <p:pic>
        <p:nvPicPr>
          <p:cNvPr id="1060" name="Google Shape;1060;p58"/>
          <p:cNvPicPr preferRelativeResize="0"/>
          <p:nvPr/>
        </p:nvPicPr>
        <p:blipFill>
          <a:blip r:embed="rId5">
            <a:alphaModFix/>
          </a:blip>
          <a:stretch>
            <a:fillRect/>
          </a:stretch>
        </p:blipFill>
        <p:spPr>
          <a:xfrm>
            <a:off x="6180625" y="1237150"/>
            <a:ext cx="2335849" cy="3220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41"/>
          <p:cNvPicPr preferRelativeResize="0"/>
          <p:nvPr/>
        </p:nvPicPr>
        <p:blipFill rotWithShape="1">
          <a:blip r:embed="rId3">
            <a:alphaModFix/>
          </a:blip>
          <a:srcRect l="13957" t="40846" r="1810" b="14533"/>
          <a:stretch/>
        </p:blipFill>
        <p:spPr>
          <a:xfrm>
            <a:off x="4788450" y="1250750"/>
            <a:ext cx="4028500" cy="3205402"/>
          </a:xfrm>
          <a:prstGeom prst="rect">
            <a:avLst/>
          </a:prstGeom>
          <a:noFill/>
          <a:ln w="19050" cap="flat" cmpd="sng">
            <a:solidFill>
              <a:schemeClr val="dk1"/>
            </a:solidFill>
            <a:prstDash val="solid"/>
            <a:round/>
            <a:headEnd type="none" w="sm" len="sm"/>
            <a:tailEnd type="none" w="sm" len="sm"/>
          </a:ln>
        </p:spPr>
      </p:pic>
      <p:sp>
        <p:nvSpPr>
          <p:cNvPr id="606" name="Google Shape;606;p41"/>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a:t>
            </a:r>
            <a:endParaRPr/>
          </a:p>
        </p:txBody>
      </p:sp>
      <p:grpSp>
        <p:nvGrpSpPr>
          <p:cNvPr id="607" name="Google Shape;607;p41"/>
          <p:cNvGrpSpPr/>
          <p:nvPr/>
        </p:nvGrpSpPr>
        <p:grpSpPr>
          <a:xfrm rot="-5400000" flipH="1">
            <a:off x="333232" y="1364116"/>
            <a:ext cx="409014" cy="364556"/>
            <a:chOff x="2410300" y="1751875"/>
            <a:chExt cx="899525" cy="801750"/>
          </a:xfrm>
        </p:grpSpPr>
        <p:sp>
          <p:nvSpPr>
            <p:cNvPr id="608" name="Google Shape;608;p41"/>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41"/>
          <p:cNvSpPr/>
          <p:nvPr/>
        </p:nvSpPr>
        <p:spPr>
          <a:xfrm>
            <a:off x="5053900" y="1311192"/>
            <a:ext cx="1735512" cy="3142030"/>
          </a:xfrm>
          <a:custGeom>
            <a:avLst/>
            <a:gdLst/>
            <a:ahLst/>
            <a:cxnLst/>
            <a:rect l="l" t="t" r="r" b="b"/>
            <a:pathLst>
              <a:path w="94617" h="124240" extrusionOk="0">
                <a:moveTo>
                  <a:pt x="374" y="0"/>
                </a:moveTo>
                <a:cubicBezTo>
                  <a:pt x="374" y="3898"/>
                  <a:pt x="-708" y="8133"/>
                  <a:pt x="905" y="11681"/>
                </a:cubicBezTo>
                <a:cubicBezTo>
                  <a:pt x="3817" y="18086"/>
                  <a:pt x="10978" y="21751"/>
                  <a:pt x="17099" y="25220"/>
                </a:cubicBezTo>
                <a:cubicBezTo>
                  <a:pt x="29234" y="32097"/>
                  <a:pt x="42617" y="37587"/>
                  <a:pt x="52672" y="47254"/>
                </a:cubicBezTo>
                <a:cubicBezTo>
                  <a:pt x="58624" y="52976"/>
                  <a:pt x="61409" y="62729"/>
                  <a:pt x="60105" y="70881"/>
                </a:cubicBezTo>
                <a:cubicBezTo>
                  <a:pt x="58847" y="78740"/>
                  <a:pt x="53398" y="87245"/>
                  <a:pt x="56654" y="94508"/>
                </a:cubicBezTo>
                <a:cubicBezTo>
                  <a:pt x="60195" y="102408"/>
                  <a:pt x="68329" y="108117"/>
                  <a:pt x="76299" y="111498"/>
                </a:cubicBezTo>
                <a:cubicBezTo>
                  <a:pt x="83146" y="114403"/>
                  <a:pt x="92810" y="117025"/>
                  <a:pt x="94617" y="124240"/>
                </a:cubicBezTo>
              </a:path>
            </a:pathLst>
          </a:custGeom>
          <a:noFill/>
          <a:ln w="9525" cap="flat" cmpd="sng">
            <a:solidFill>
              <a:schemeClr val="lt2"/>
            </a:solidFill>
            <a:prstDash val="dot"/>
            <a:round/>
            <a:headEnd type="none" w="med" len="med"/>
            <a:tailEnd type="none" w="med" len="med"/>
          </a:ln>
        </p:spPr>
      </p:sp>
      <p:sp>
        <p:nvSpPr>
          <p:cNvPr id="616" name="Google Shape;616;p41"/>
          <p:cNvSpPr/>
          <p:nvPr/>
        </p:nvSpPr>
        <p:spPr>
          <a:xfrm flipH="1">
            <a:off x="7670450" y="1247725"/>
            <a:ext cx="753550" cy="3190699"/>
          </a:xfrm>
          <a:custGeom>
            <a:avLst/>
            <a:gdLst/>
            <a:ahLst/>
            <a:cxnLst/>
            <a:rect l="l" t="t" r="r" b="b"/>
            <a:pathLst>
              <a:path w="30142" h="84154" extrusionOk="0">
                <a:moveTo>
                  <a:pt x="10078" y="0"/>
                </a:moveTo>
                <a:cubicBezTo>
                  <a:pt x="712" y="2672"/>
                  <a:pt x="-1858" y="18667"/>
                  <a:pt x="1317" y="27874"/>
                </a:cubicBezTo>
                <a:cubicBezTo>
                  <a:pt x="3297" y="33615"/>
                  <a:pt x="8034" y="39228"/>
                  <a:pt x="13795" y="41148"/>
                </a:cubicBezTo>
                <a:cubicBezTo>
                  <a:pt x="19362" y="43004"/>
                  <a:pt x="28669" y="39963"/>
                  <a:pt x="29988" y="34245"/>
                </a:cubicBezTo>
                <a:cubicBezTo>
                  <a:pt x="31215" y="28926"/>
                  <a:pt x="19272" y="27159"/>
                  <a:pt x="14326" y="29467"/>
                </a:cubicBezTo>
                <a:cubicBezTo>
                  <a:pt x="8438" y="32215"/>
                  <a:pt x="5395" y="39989"/>
                  <a:pt x="4769" y="46457"/>
                </a:cubicBezTo>
                <a:cubicBezTo>
                  <a:pt x="4222" y="52111"/>
                  <a:pt x="5133" y="59856"/>
                  <a:pt x="10078" y="62651"/>
                </a:cubicBezTo>
                <a:cubicBezTo>
                  <a:pt x="13675" y="64684"/>
                  <a:pt x="18407" y="66186"/>
                  <a:pt x="22290" y="64774"/>
                </a:cubicBezTo>
                <a:cubicBezTo>
                  <a:pt x="24509" y="63967"/>
                  <a:pt x="25847" y="59182"/>
                  <a:pt x="23882" y="57872"/>
                </a:cubicBezTo>
                <a:cubicBezTo>
                  <a:pt x="18555" y="54321"/>
                  <a:pt x="10280" y="64026"/>
                  <a:pt x="9282" y="70349"/>
                </a:cubicBezTo>
                <a:cubicBezTo>
                  <a:pt x="8377" y="76083"/>
                  <a:pt x="14095" y="84154"/>
                  <a:pt x="19900" y="84154"/>
                </a:cubicBezTo>
              </a:path>
            </a:pathLst>
          </a:custGeom>
          <a:noFill/>
          <a:ln w="9525" cap="flat" cmpd="sng">
            <a:solidFill>
              <a:schemeClr val="lt2"/>
            </a:solidFill>
            <a:prstDash val="dot"/>
            <a:round/>
            <a:headEnd type="none" w="med" len="med"/>
            <a:tailEnd type="none" w="med" len="med"/>
          </a:ln>
        </p:spPr>
      </p:sp>
      <p:sp>
        <p:nvSpPr>
          <p:cNvPr id="617" name="Google Shape;617;p41"/>
          <p:cNvSpPr txBox="1"/>
          <p:nvPr/>
        </p:nvSpPr>
        <p:spPr>
          <a:xfrm>
            <a:off x="720025" y="1247675"/>
            <a:ext cx="1099500" cy="320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a:solidFill>
                  <a:srgbClr val="191919"/>
                </a:solidFill>
                <a:latin typeface="Abril Fatface"/>
                <a:ea typeface="Abril Fatface"/>
                <a:cs typeface="Abril Fatface"/>
                <a:sym typeface="Abril Fatface"/>
              </a:rPr>
              <a:t>01</a:t>
            </a:r>
            <a:endParaRPr sz="5000">
              <a:solidFill>
                <a:srgbClr val="191919"/>
              </a:solidFill>
              <a:latin typeface="Abril Fatface"/>
              <a:ea typeface="Abril Fatface"/>
              <a:cs typeface="Abril Fatface"/>
              <a:sym typeface="Abril Fatface"/>
            </a:endParaRPr>
          </a:p>
          <a:p>
            <a:pPr marL="0" lvl="0" indent="0" algn="ctr" rtl="0">
              <a:spcBef>
                <a:spcPts val="0"/>
              </a:spcBef>
              <a:spcAft>
                <a:spcPts val="0"/>
              </a:spcAft>
              <a:buNone/>
            </a:pPr>
            <a:r>
              <a:rPr lang="en" sz="5000">
                <a:solidFill>
                  <a:srgbClr val="191919"/>
                </a:solidFill>
                <a:latin typeface="Abril Fatface"/>
                <a:ea typeface="Abril Fatface"/>
                <a:cs typeface="Abril Fatface"/>
                <a:sym typeface="Abril Fatface"/>
              </a:rPr>
              <a:t>02</a:t>
            </a:r>
            <a:endParaRPr sz="5000">
              <a:solidFill>
                <a:srgbClr val="191919"/>
              </a:solidFill>
              <a:latin typeface="Abril Fatface"/>
              <a:ea typeface="Abril Fatface"/>
              <a:cs typeface="Abril Fatface"/>
              <a:sym typeface="Abril Fatface"/>
            </a:endParaRPr>
          </a:p>
          <a:p>
            <a:pPr marL="0" lvl="0" indent="0" algn="ctr" rtl="0">
              <a:spcBef>
                <a:spcPts val="0"/>
              </a:spcBef>
              <a:spcAft>
                <a:spcPts val="0"/>
              </a:spcAft>
              <a:buNone/>
            </a:pPr>
            <a:r>
              <a:rPr lang="en" sz="5000">
                <a:solidFill>
                  <a:srgbClr val="191919"/>
                </a:solidFill>
                <a:latin typeface="Abril Fatface"/>
                <a:ea typeface="Abril Fatface"/>
                <a:cs typeface="Abril Fatface"/>
                <a:sym typeface="Abril Fatface"/>
              </a:rPr>
              <a:t>03</a:t>
            </a:r>
            <a:endParaRPr sz="5000">
              <a:solidFill>
                <a:srgbClr val="191919"/>
              </a:solidFill>
              <a:latin typeface="Abril Fatface"/>
              <a:ea typeface="Abril Fatface"/>
              <a:cs typeface="Abril Fatface"/>
              <a:sym typeface="Abril Fatface"/>
            </a:endParaRPr>
          </a:p>
          <a:p>
            <a:pPr marL="0" lvl="0" indent="0" algn="ctr" rtl="0">
              <a:spcBef>
                <a:spcPts val="0"/>
              </a:spcBef>
              <a:spcAft>
                <a:spcPts val="0"/>
              </a:spcAft>
              <a:buNone/>
            </a:pPr>
            <a:r>
              <a:rPr lang="en" sz="5000">
                <a:solidFill>
                  <a:srgbClr val="191919"/>
                </a:solidFill>
                <a:latin typeface="Abril Fatface"/>
                <a:ea typeface="Abril Fatface"/>
                <a:cs typeface="Abril Fatface"/>
                <a:sym typeface="Abril Fatface"/>
              </a:rPr>
              <a:t>04 </a:t>
            </a:r>
            <a:endParaRPr sz="5000">
              <a:solidFill>
                <a:srgbClr val="191919"/>
              </a:solidFill>
              <a:latin typeface="Abril Fatface"/>
              <a:ea typeface="Abril Fatface"/>
              <a:cs typeface="Abril Fatface"/>
              <a:sym typeface="Abril Fatface"/>
            </a:endParaRPr>
          </a:p>
        </p:txBody>
      </p:sp>
      <p:sp>
        <p:nvSpPr>
          <p:cNvPr id="618" name="Google Shape;618;p41"/>
          <p:cNvSpPr txBox="1">
            <a:spLocks noGrp="1"/>
          </p:cNvSpPr>
          <p:nvPr>
            <p:ph type="body" idx="1"/>
          </p:nvPr>
        </p:nvSpPr>
        <p:spPr>
          <a:xfrm>
            <a:off x="1819525" y="1250750"/>
            <a:ext cx="2968800" cy="32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endParaRPr sz="400"/>
          </a:p>
          <a:p>
            <a:pPr marL="0" lvl="0" indent="0" algn="l" rtl="0">
              <a:spcBef>
                <a:spcPts val="0"/>
              </a:spcBef>
              <a:spcAft>
                <a:spcPts val="0"/>
              </a:spcAft>
              <a:buClr>
                <a:srgbClr val="273D40"/>
              </a:buClr>
              <a:buSzPts val="600"/>
              <a:buFont typeface="Arial"/>
              <a:buNone/>
            </a:pPr>
            <a:r>
              <a:rPr lang="en" sz="2400"/>
              <a:t>Background</a:t>
            </a:r>
            <a:endParaRPr sz="2400"/>
          </a:p>
          <a:p>
            <a:pPr marL="0" lvl="0" indent="0" algn="l" rtl="0">
              <a:spcBef>
                <a:spcPts val="0"/>
              </a:spcBef>
              <a:spcAft>
                <a:spcPts val="0"/>
              </a:spcAft>
              <a:buClr>
                <a:srgbClr val="273D40"/>
              </a:buClr>
              <a:buSzPts val="600"/>
              <a:buFont typeface="Arial"/>
              <a:buNone/>
            </a:pPr>
            <a:r>
              <a:rPr lang="en"/>
              <a:t>Jia Qing</a:t>
            </a:r>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r>
              <a:rPr lang="en" sz="2400"/>
              <a:t>Data Analysis</a:t>
            </a:r>
            <a:endParaRPr sz="2400"/>
          </a:p>
          <a:p>
            <a:pPr marL="0" lvl="0" indent="0" algn="l" rtl="0">
              <a:spcBef>
                <a:spcPts val="0"/>
              </a:spcBef>
              <a:spcAft>
                <a:spcPts val="0"/>
              </a:spcAft>
              <a:buClr>
                <a:srgbClr val="273D40"/>
              </a:buClr>
              <a:buSzPts val="600"/>
              <a:buFont typeface="Arial"/>
              <a:buNone/>
            </a:pPr>
            <a:r>
              <a:rPr lang="en"/>
              <a:t>Wende</a:t>
            </a:r>
            <a:endParaRPr/>
          </a:p>
          <a:p>
            <a:pPr marL="0" lvl="0" indent="0" algn="l" rtl="0">
              <a:spcBef>
                <a:spcPts val="0"/>
              </a:spcBef>
              <a:spcAft>
                <a:spcPts val="0"/>
              </a:spcAft>
              <a:buClr>
                <a:srgbClr val="273D40"/>
              </a:buClr>
              <a:buSzPts val="600"/>
              <a:buFont typeface="Arial"/>
              <a:buNone/>
            </a:pPr>
            <a:endParaRPr sz="1200"/>
          </a:p>
          <a:p>
            <a:pPr marL="0" lvl="0" indent="0" algn="l" rtl="0">
              <a:spcBef>
                <a:spcPts val="0"/>
              </a:spcBef>
              <a:spcAft>
                <a:spcPts val="0"/>
              </a:spcAft>
              <a:buClr>
                <a:srgbClr val="273D40"/>
              </a:buClr>
              <a:buSzPts val="600"/>
              <a:buFont typeface="Arial"/>
              <a:buNone/>
            </a:pPr>
            <a:r>
              <a:rPr lang="en" sz="2400"/>
              <a:t>Modelling</a:t>
            </a:r>
            <a:endParaRPr sz="2400"/>
          </a:p>
          <a:p>
            <a:pPr marL="0" lvl="0" indent="0" algn="l" rtl="0">
              <a:spcBef>
                <a:spcPts val="0"/>
              </a:spcBef>
              <a:spcAft>
                <a:spcPts val="0"/>
              </a:spcAft>
              <a:buClr>
                <a:srgbClr val="273D40"/>
              </a:buClr>
              <a:buSzPts val="600"/>
              <a:buFont typeface="Arial"/>
              <a:buNone/>
            </a:pPr>
            <a:r>
              <a:rPr lang="en"/>
              <a:t>Hao Han</a:t>
            </a:r>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r>
              <a:rPr lang="en" sz="2400"/>
              <a:t>Recommendations</a:t>
            </a:r>
            <a:endParaRPr sz="2400"/>
          </a:p>
          <a:p>
            <a:pPr marL="0" lvl="0" indent="0" algn="l" rtl="0">
              <a:spcBef>
                <a:spcPts val="0"/>
              </a:spcBef>
              <a:spcAft>
                <a:spcPts val="0"/>
              </a:spcAft>
              <a:buClr>
                <a:srgbClr val="273D40"/>
              </a:buClr>
              <a:buSzPts val="600"/>
              <a:buFont typeface="Arial"/>
              <a:buNone/>
            </a:pPr>
            <a:r>
              <a:rPr lang="en"/>
              <a:t>Jia Qing</a:t>
            </a:r>
            <a:endParaRPr/>
          </a:p>
        </p:txBody>
      </p:sp>
      <p:sp>
        <p:nvSpPr>
          <p:cNvPr id="619" name="Google Shape;619;p41"/>
          <p:cNvSpPr txBox="1">
            <a:spLocks noGrp="1"/>
          </p:cNvSpPr>
          <p:nvPr>
            <p:ph type="subTitle" idx="2"/>
          </p:nvPr>
        </p:nvSpPr>
        <p:spPr>
          <a:xfrm>
            <a:off x="6095800" y="592975"/>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15th August 2022</a:t>
            </a:r>
            <a:endParaRPr/>
          </a:p>
        </p:txBody>
      </p:sp>
      <p:sp>
        <p:nvSpPr>
          <p:cNvPr id="620" name="Google Shape;620;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9"/>
          <p:cNvSpPr/>
          <p:nvPr/>
        </p:nvSpPr>
        <p:spPr>
          <a:xfrm>
            <a:off x="334050" y="320625"/>
            <a:ext cx="8466000" cy="909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txBox="1">
            <a:spLocks noGrp="1"/>
          </p:cNvSpPr>
          <p:nvPr>
            <p:ph type="title"/>
          </p:nvPr>
        </p:nvSpPr>
        <p:spPr>
          <a:xfrm>
            <a:off x="720000" y="540000"/>
            <a:ext cx="71706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Limited Effects from Spraying</a:t>
            </a:r>
            <a:endParaRPr/>
          </a:p>
        </p:txBody>
      </p:sp>
      <p:grpSp>
        <p:nvGrpSpPr>
          <p:cNvPr id="1067" name="Google Shape;1067;p59"/>
          <p:cNvGrpSpPr/>
          <p:nvPr/>
        </p:nvGrpSpPr>
        <p:grpSpPr>
          <a:xfrm rot="-5400000" flipH="1">
            <a:off x="333232" y="1364116"/>
            <a:ext cx="409014" cy="364556"/>
            <a:chOff x="2410300" y="1751875"/>
            <a:chExt cx="899525" cy="801750"/>
          </a:xfrm>
        </p:grpSpPr>
        <p:sp>
          <p:nvSpPr>
            <p:cNvPr id="1068" name="Google Shape;1068;p59"/>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59"/>
          <p:cNvGrpSpPr/>
          <p:nvPr/>
        </p:nvGrpSpPr>
        <p:grpSpPr>
          <a:xfrm rot="5400000" flipH="1">
            <a:off x="8309671" y="4041642"/>
            <a:ext cx="487751" cy="236731"/>
            <a:chOff x="238125" y="3221500"/>
            <a:chExt cx="1430775" cy="694225"/>
          </a:xfrm>
        </p:grpSpPr>
        <p:sp>
          <p:nvSpPr>
            <p:cNvPr id="1076" name="Google Shape;1076;p59"/>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9"/>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59"/>
          <p:cNvSpPr/>
          <p:nvPr/>
        </p:nvSpPr>
        <p:spPr>
          <a:xfrm>
            <a:off x="2694200" y="2837456"/>
            <a:ext cx="1387100" cy="1615825"/>
          </a:xfrm>
          <a:custGeom>
            <a:avLst/>
            <a:gdLst/>
            <a:ahLst/>
            <a:cxnLst/>
            <a:rect l="l" t="t" r="r" b="b"/>
            <a:pathLst>
              <a:path w="55484" h="64633" extrusionOk="0">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w="9525" cap="flat" cmpd="sng">
            <a:solidFill>
              <a:schemeClr val="lt2"/>
            </a:solidFill>
            <a:prstDash val="dot"/>
            <a:round/>
            <a:headEnd type="none" w="med" len="med"/>
            <a:tailEnd type="none" w="med" len="med"/>
          </a:ln>
        </p:spPr>
      </p:sp>
      <p:sp>
        <p:nvSpPr>
          <p:cNvPr id="1088" name="Google Shape;1088;p59"/>
          <p:cNvSpPr/>
          <p:nvPr/>
        </p:nvSpPr>
        <p:spPr>
          <a:xfrm>
            <a:off x="6821450" y="1244400"/>
            <a:ext cx="1387100" cy="1586255"/>
          </a:xfrm>
          <a:custGeom>
            <a:avLst/>
            <a:gdLst/>
            <a:ahLst/>
            <a:cxnLst/>
            <a:rect l="l" t="t" r="r" b="b"/>
            <a:pathLst>
              <a:path w="55484" h="64633" extrusionOk="0">
                <a:moveTo>
                  <a:pt x="0" y="389"/>
                </a:moveTo>
                <a:cubicBezTo>
                  <a:pt x="7383" y="-178"/>
                  <a:pt x="18904" y="-970"/>
                  <a:pt x="21503" y="5964"/>
                </a:cubicBezTo>
                <a:cubicBezTo>
                  <a:pt x="23994" y="12612"/>
                  <a:pt x="16334" y="21070"/>
                  <a:pt x="19911" y="27202"/>
                </a:cubicBezTo>
                <a:cubicBezTo>
                  <a:pt x="24562" y="35176"/>
                  <a:pt x="39488" y="32727"/>
                  <a:pt x="44069" y="40741"/>
                </a:cubicBezTo>
                <a:cubicBezTo>
                  <a:pt x="46411" y="44839"/>
                  <a:pt x="41701" y="50155"/>
                  <a:pt x="42476" y="54811"/>
                </a:cubicBezTo>
                <a:cubicBezTo>
                  <a:pt x="42879" y="57236"/>
                  <a:pt x="46802" y="57163"/>
                  <a:pt x="48847" y="58527"/>
                </a:cubicBezTo>
                <a:cubicBezTo>
                  <a:pt x="51348" y="60195"/>
                  <a:pt x="52478" y="64633"/>
                  <a:pt x="55484" y="64633"/>
                </a:cubicBezTo>
              </a:path>
            </a:pathLst>
          </a:custGeom>
          <a:noFill/>
          <a:ln w="9525" cap="flat" cmpd="sng">
            <a:solidFill>
              <a:schemeClr val="lt2"/>
            </a:solidFill>
            <a:prstDash val="dot"/>
            <a:round/>
            <a:headEnd type="none" w="med" len="med"/>
            <a:tailEnd type="none" w="med" len="med"/>
          </a:ln>
        </p:spPr>
      </p:sp>
      <p:cxnSp>
        <p:nvCxnSpPr>
          <p:cNvPr id="1089" name="Google Shape;1089;p59"/>
          <p:cNvCxnSpPr/>
          <p:nvPr/>
        </p:nvCxnSpPr>
        <p:spPr>
          <a:xfrm>
            <a:off x="5065550" y="1225601"/>
            <a:ext cx="0" cy="1619400"/>
          </a:xfrm>
          <a:prstGeom prst="straightConnector1">
            <a:avLst/>
          </a:prstGeom>
          <a:noFill/>
          <a:ln w="19050" cap="flat" cmpd="sng">
            <a:solidFill>
              <a:schemeClr val="dk1"/>
            </a:solidFill>
            <a:prstDash val="solid"/>
            <a:round/>
            <a:headEnd type="none" w="med" len="med"/>
            <a:tailEnd type="none" w="med" len="med"/>
          </a:ln>
        </p:spPr>
      </p:cxnSp>
      <p:sp>
        <p:nvSpPr>
          <p:cNvPr id="1090" name="Google Shape;1090;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091" name="Google Shape;1091;p59"/>
          <p:cNvSpPr/>
          <p:nvPr/>
        </p:nvSpPr>
        <p:spPr>
          <a:xfrm>
            <a:off x="729475" y="1244400"/>
            <a:ext cx="7669800" cy="158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9"/>
          <p:cNvSpPr/>
          <p:nvPr/>
        </p:nvSpPr>
        <p:spPr>
          <a:xfrm>
            <a:off x="729475" y="2852163"/>
            <a:ext cx="7669800" cy="158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txBox="1"/>
          <p:nvPr/>
        </p:nvSpPr>
        <p:spPr>
          <a:xfrm>
            <a:off x="720025" y="1247675"/>
            <a:ext cx="1974300" cy="320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191919"/>
                </a:solidFill>
                <a:latin typeface="Abril Fatface"/>
                <a:ea typeface="Abril Fatface"/>
                <a:cs typeface="Abril Fatface"/>
                <a:sym typeface="Abril Fatface"/>
              </a:rPr>
              <a:t>15/8/13</a:t>
            </a:r>
            <a:endParaRPr sz="4000">
              <a:solidFill>
                <a:srgbClr val="191919"/>
              </a:solidFill>
              <a:latin typeface="Abril Fatface"/>
              <a:ea typeface="Abril Fatface"/>
              <a:cs typeface="Abril Fatface"/>
              <a:sym typeface="Abril Fatface"/>
            </a:endParaRPr>
          </a:p>
          <a:p>
            <a:pPr marL="0" lvl="0" indent="0" algn="ctr" rtl="0">
              <a:spcBef>
                <a:spcPts val="0"/>
              </a:spcBef>
              <a:spcAft>
                <a:spcPts val="0"/>
              </a:spcAft>
              <a:buNone/>
            </a:pPr>
            <a:endParaRPr sz="6700">
              <a:solidFill>
                <a:srgbClr val="191919"/>
              </a:solidFill>
              <a:latin typeface="Abril Fatface"/>
              <a:ea typeface="Abril Fatface"/>
              <a:cs typeface="Abril Fatface"/>
              <a:sym typeface="Abril Fatface"/>
            </a:endParaRPr>
          </a:p>
          <a:p>
            <a:pPr marL="0" lvl="0" indent="0" algn="ctr" rtl="0">
              <a:spcBef>
                <a:spcPts val="0"/>
              </a:spcBef>
              <a:spcAft>
                <a:spcPts val="0"/>
              </a:spcAft>
              <a:buNone/>
            </a:pPr>
            <a:r>
              <a:rPr lang="en" sz="4000">
                <a:solidFill>
                  <a:schemeClr val="dk1"/>
                </a:solidFill>
                <a:latin typeface="Abril Fatface"/>
                <a:ea typeface="Abril Fatface"/>
                <a:cs typeface="Abril Fatface"/>
                <a:sym typeface="Abril Fatface"/>
              </a:rPr>
              <a:t>29/8/13</a:t>
            </a:r>
            <a:endParaRPr sz="4000">
              <a:solidFill>
                <a:srgbClr val="191919"/>
              </a:solidFill>
              <a:latin typeface="Abril Fatface"/>
              <a:ea typeface="Abril Fatface"/>
              <a:cs typeface="Abril Fatface"/>
              <a:sym typeface="Abril Fatface"/>
            </a:endParaRPr>
          </a:p>
        </p:txBody>
      </p:sp>
      <p:pic>
        <p:nvPicPr>
          <p:cNvPr id="1094" name="Google Shape;1094;p59"/>
          <p:cNvPicPr preferRelativeResize="0"/>
          <p:nvPr/>
        </p:nvPicPr>
        <p:blipFill>
          <a:blip r:embed="rId3">
            <a:alphaModFix/>
          </a:blip>
          <a:stretch>
            <a:fillRect/>
          </a:stretch>
        </p:blipFill>
        <p:spPr>
          <a:xfrm>
            <a:off x="2667658" y="1244400"/>
            <a:ext cx="5731616" cy="1586250"/>
          </a:xfrm>
          <a:prstGeom prst="rect">
            <a:avLst/>
          </a:prstGeom>
          <a:noFill/>
          <a:ln>
            <a:noFill/>
          </a:ln>
        </p:spPr>
      </p:pic>
      <p:pic>
        <p:nvPicPr>
          <p:cNvPr id="1095" name="Google Shape;1095;p59"/>
          <p:cNvPicPr preferRelativeResize="0"/>
          <p:nvPr/>
        </p:nvPicPr>
        <p:blipFill>
          <a:blip r:embed="rId4">
            <a:alphaModFix/>
          </a:blip>
          <a:stretch>
            <a:fillRect/>
          </a:stretch>
        </p:blipFill>
        <p:spPr>
          <a:xfrm>
            <a:off x="2694325" y="2852150"/>
            <a:ext cx="5704950" cy="1586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9"/>
        <p:cNvGrpSpPr/>
        <p:nvPr/>
      </p:nvGrpSpPr>
      <p:grpSpPr>
        <a:xfrm>
          <a:off x="0" y="0"/>
          <a:ext cx="0" cy="0"/>
          <a:chOff x="0" y="0"/>
          <a:chExt cx="0" cy="0"/>
        </a:xfrm>
      </p:grpSpPr>
      <p:sp>
        <p:nvSpPr>
          <p:cNvPr id="1100" name="Google Shape;1100;p60"/>
          <p:cNvSpPr txBox="1">
            <a:spLocks noGrp="1"/>
          </p:cNvSpPr>
          <p:nvPr>
            <p:ph type="title"/>
          </p:nvPr>
        </p:nvSpPr>
        <p:spPr>
          <a:xfrm>
            <a:off x="339851" y="1937000"/>
            <a:ext cx="6340800" cy="9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Modelling &amp; Evaluation</a:t>
            </a:r>
            <a:endParaRPr sz="4000"/>
          </a:p>
        </p:txBody>
      </p:sp>
      <p:sp>
        <p:nvSpPr>
          <p:cNvPr id="1101" name="Google Shape;1101;p60"/>
          <p:cNvSpPr txBox="1">
            <a:spLocks noGrp="1"/>
          </p:cNvSpPr>
          <p:nvPr>
            <p:ph type="subTitle" idx="1"/>
          </p:nvPr>
        </p:nvSpPr>
        <p:spPr>
          <a:xfrm>
            <a:off x="714063" y="3760075"/>
            <a:ext cx="5376000" cy="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Hao Han</a:t>
            </a:r>
            <a:endParaRPr/>
          </a:p>
        </p:txBody>
      </p:sp>
      <p:sp>
        <p:nvSpPr>
          <p:cNvPr id="1102" name="Google Shape;1102;p60"/>
          <p:cNvSpPr txBox="1">
            <a:spLocks noGrp="1"/>
          </p:cNvSpPr>
          <p:nvPr>
            <p:ph type="title" idx="2"/>
          </p:nvPr>
        </p:nvSpPr>
        <p:spPr>
          <a:xfrm>
            <a:off x="6680628" y="1594000"/>
            <a:ext cx="2149500" cy="1507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7000"/>
              <a:t>03</a:t>
            </a:r>
            <a:endParaRPr sz="7000"/>
          </a:p>
        </p:txBody>
      </p:sp>
      <p:sp>
        <p:nvSpPr>
          <p:cNvPr id="1103" name="Google Shape;1103;p60"/>
          <p:cNvSpPr/>
          <p:nvPr/>
        </p:nvSpPr>
        <p:spPr>
          <a:xfrm>
            <a:off x="4229096" y="622086"/>
            <a:ext cx="593176" cy="447568"/>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rot="5400000">
            <a:off x="1458700"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rot="5400000">
            <a:off x="1458700"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rot="-2547602">
            <a:off x="1598732"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rot="-795714" flipH="1">
            <a:off x="6992233" y="3743333"/>
            <a:ext cx="929860" cy="529004"/>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 name="Google Shape;1108;p60"/>
          <p:cNvGrpSpPr/>
          <p:nvPr/>
        </p:nvGrpSpPr>
        <p:grpSpPr>
          <a:xfrm>
            <a:off x="6095802" y="3039177"/>
            <a:ext cx="426315" cy="332826"/>
            <a:chOff x="6639652" y="4323777"/>
            <a:chExt cx="426315" cy="332826"/>
          </a:xfrm>
        </p:grpSpPr>
        <p:sp>
          <p:nvSpPr>
            <p:cNvPr id="1109" name="Google Shape;1109;p60"/>
            <p:cNvSpPr/>
            <p:nvPr/>
          </p:nvSpPr>
          <p:spPr>
            <a:xfrm>
              <a:off x="6639652" y="4323777"/>
              <a:ext cx="426315" cy="332826"/>
            </a:xfrm>
            <a:custGeom>
              <a:avLst/>
              <a:gdLst/>
              <a:ahLst/>
              <a:cxnLst/>
              <a:rect l="l" t="t" r="r" b="b"/>
              <a:pathLst>
                <a:path w="10967" h="8562" extrusionOk="0">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6830793" y="4458937"/>
              <a:ext cx="41244" cy="85675"/>
            </a:xfrm>
            <a:custGeom>
              <a:avLst/>
              <a:gdLst/>
              <a:ahLst/>
              <a:cxnLst/>
              <a:rect l="l" t="t" r="r" b="b"/>
              <a:pathLst>
                <a:path w="1061" h="2204" extrusionOk="0">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6879423" y="4426556"/>
              <a:ext cx="41205" cy="118522"/>
            </a:xfrm>
            <a:custGeom>
              <a:avLst/>
              <a:gdLst/>
              <a:ahLst/>
              <a:cxnLst/>
              <a:rect l="l" t="t" r="r" b="b"/>
              <a:pathLst>
                <a:path w="1060" h="3049" extrusionOk="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6927549" y="4443194"/>
              <a:ext cx="41205" cy="101418"/>
            </a:xfrm>
            <a:custGeom>
              <a:avLst/>
              <a:gdLst/>
              <a:ahLst/>
              <a:cxnLst/>
              <a:rect l="l" t="t" r="r" b="b"/>
              <a:pathLst>
                <a:path w="1060" h="2609" extrusionOk="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6976141" y="4387645"/>
              <a:ext cx="41244" cy="156967"/>
            </a:xfrm>
            <a:custGeom>
              <a:avLst/>
              <a:gdLst/>
              <a:ahLst/>
              <a:cxnLst/>
              <a:rect l="l" t="t" r="r" b="b"/>
              <a:pathLst>
                <a:path w="1061" h="4038" extrusionOk="0">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6745193" y="4404321"/>
              <a:ext cx="50029" cy="13916"/>
            </a:xfrm>
            <a:custGeom>
              <a:avLst/>
              <a:gdLst/>
              <a:ahLst/>
              <a:cxnLst/>
              <a:rect l="l" t="t" r="r" b="b"/>
              <a:pathLst>
                <a:path w="1287" h="358" extrusionOk="0">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6745193" y="4426090"/>
              <a:ext cx="69465" cy="13916"/>
            </a:xfrm>
            <a:custGeom>
              <a:avLst/>
              <a:gdLst/>
              <a:ahLst/>
              <a:cxnLst/>
              <a:rect l="l" t="t" r="r" b="b"/>
              <a:pathLst>
                <a:path w="1787" h="358" extrusionOk="0">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6745193" y="4447353"/>
              <a:ext cx="69465" cy="13955"/>
            </a:xfrm>
            <a:custGeom>
              <a:avLst/>
              <a:gdLst/>
              <a:ahLst/>
              <a:cxnLst/>
              <a:rect l="l" t="t" r="r" b="b"/>
              <a:pathLst>
                <a:path w="1787" h="359" extrusionOk="0">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6745193" y="4468189"/>
              <a:ext cx="69465" cy="13916"/>
            </a:xfrm>
            <a:custGeom>
              <a:avLst/>
              <a:gdLst/>
              <a:ahLst/>
              <a:cxnLst/>
              <a:rect l="l" t="t" r="r" b="b"/>
              <a:pathLst>
                <a:path w="1787" h="358" extrusionOk="0">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6684551" y="4528830"/>
              <a:ext cx="83809" cy="83809"/>
            </a:xfrm>
            <a:custGeom>
              <a:avLst/>
              <a:gdLst/>
              <a:ahLst/>
              <a:cxnLst/>
              <a:rect l="l" t="t" r="r" b="b"/>
              <a:pathLst>
                <a:path w="2156" h="2156" extrusionOk="0">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60"/>
          <p:cNvSpPr txBox="1">
            <a:spLocks noGrp="1"/>
          </p:cNvSpPr>
          <p:nvPr>
            <p:ph type="subTitle" idx="3"/>
          </p:nvPr>
        </p:nvSpPr>
        <p:spPr>
          <a:xfrm>
            <a:off x="6095800" y="592975"/>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15th August 2022</a:t>
            </a:r>
            <a:endParaRPr/>
          </a:p>
        </p:txBody>
      </p:sp>
      <p:sp>
        <p:nvSpPr>
          <p:cNvPr id="1120" name="Google Shape;1120;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61"/>
          <p:cNvSpPr txBox="1">
            <a:spLocks noGrp="1"/>
          </p:cNvSpPr>
          <p:nvPr>
            <p:ph type="title" idx="15"/>
          </p:nvPr>
        </p:nvSpPr>
        <p:spPr>
          <a:xfrm>
            <a:off x="720000" y="540000"/>
            <a:ext cx="5376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Models used</a:t>
            </a:r>
            <a:endParaRPr/>
          </a:p>
        </p:txBody>
      </p:sp>
      <p:sp>
        <p:nvSpPr>
          <p:cNvPr id="1126" name="Google Shape;1126;p61"/>
          <p:cNvSpPr txBox="1">
            <a:spLocks noGrp="1"/>
          </p:cNvSpPr>
          <p:nvPr>
            <p:ph type="title"/>
          </p:nvPr>
        </p:nvSpPr>
        <p:spPr>
          <a:xfrm>
            <a:off x="1907150" y="1400500"/>
            <a:ext cx="24711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1900"/>
              <a:t>Logistic Regression</a:t>
            </a:r>
            <a:endParaRPr sz="1900"/>
          </a:p>
        </p:txBody>
      </p:sp>
      <p:sp>
        <p:nvSpPr>
          <p:cNvPr id="1127" name="Google Shape;1127;p61"/>
          <p:cNvSpPr txBox="1">
            <a:spLocks noGrp="1"/>
          </p:cNvSpPr>
          <p:nvPr>
            <p:ph type="title" idx="2"/>
          </p:nvPr>
        </p:nvSpPr>
        <p:spPr>
          <a:xfrm>
            <a:off x="5941292" y="1400500"/>
            <a:ext cx="21462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1900"/>
              <a:t>AdaBoost</a:t>
            </a:r>
            <a:endParaRPr sz="1900"/>
          </a:p>
        </p:txBody>
      </p:sp>
      <p:sp>
        <p:nvSpPr>
          <p:cNvPr id="1128" name="Google Shape;1128;p61"/>
          <p:cNvSpPr txBox="1">
            <a:spLocks noGrp="1"/>
          </p:cNvSpPr>
          <p:nvPr>
            <p:ph type="title" idx="4"/>
          </p:nvPr>
        </p:nvSpPr>
        <p:spPr>
          <a:xfrm>
            <a:off x="1907150" y="2390401"/>
            <a:ext cx="28221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1900"/>
              <a:t>K Nearest Neighbours</a:t>
            </a:r>
            <a:endParaRPr sz="1900"/>
          </a:p>
        </p:txBody>
      </p:sp>
      <p:sp>
        <p:nvSpPr>
          <p:cNvPr id="1129" name="Google Shape;1129;p61"/>
          <p:cNvSpPr txBox="1">
            <a:spLocks noGrp="1"/>
          </p:cNvSpPr>
          <p:nvPr>
            <p:ph type="title" idx="6"/>
          </p:nvPr>
        </p:nvSpPr>
        <p:spPr>
          <a:xfrm>
            <a:off x="1907150" y="3451446"/>
            <a:ext cx="21462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1900"/>
              <a:t>Random Forest</a:t>
            </a:r>
            <a:endParaRPr sz="1900"/>
          </a:p>
        </p:txBody>
      </p:sp>
      <p:sp>
        <p:nvSpPr>
          <p:cNvPr id="1130" name="Google Shape;1130;p61"/>
          <p:cNvSpPr txBox="1">
            <a:spLocks noGrp="1"/>
          </p:cNvSpPr>
          <p:nvPr>
            <p:ph type="title" idx="8"/>
          </p:nvPr>
        </p:nvSpPr>
        <p:spPr>
          <a:xfrm>
            <a:off x="5941274" y="2390400"/>
            <a:ext cx="23610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1900"/>
              <a:t>Gradient Boosting</a:t>
            </a:r>
            <a:endParaRPr sz="1900"/>
          </a:p>
        </p:txBody>
      </p:sp>
      <p:sp>
        <p:nvSpPr>
          <p:cNvPr id="1131" name="Google Shape;1131;p61"/>
          <p:cNvSpPr txBox="1">
            <a:spLocks noGrp="1"/>
          </p:cNvSpPr>
          <p:nvPr>
            <p:ph type="title" idx="13"/>
          </p:nvPr>
        </p:nvSpPr>
        <p:spPr>
          <a:xfrm>
            <a:off x="5941287" y="3451446"/>
            <a:ext cx="21462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1900"/>
              <a:t>Extra Trees</a:t>
            </a:r>
            <a:endParaRPr sz="1900"/>
          </a:p>
        </p:txBody>
      </p:sp>
      <p:grpSp>
        <p:nvGrpSpPr>
          <p:cNvPr id="1132" name="Google Shape;1132;p61"/>
          <p:cNvGrpSpPr/>
          <p:nvPr/>
        </p:nvGrpSpPr>
        <p:grpSpPr>
          <a:xfrm>
            <a:off x="1053281" y="3695543"/>
            <a:ext cx="398042" cy="236731"/>
            <a:chOff x="238125" y="3221500"/>
            <a:chExt cx="1430775" cy="694225"/>
          </a:xfrm>
        </p:grpSpPr>
        <p:sp>
          <p:nvSpPr>
            <p:cNvPr id="1133" name="Google Shape;1133;p61"/>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1"/>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1"/>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1"/>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1"/>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1"/>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1"/>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1"/>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1"/>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1"/>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1"/>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61"/>
          <p:cNvGrpSpPr/>
          <p:nvPr/>
        </p:nvGrpSpPr>
        <p:grpSpPr>
          <a:xfrm rot="-3777362">
            <a:off x="1155369" y="1463880"/>
            <a:ext cx="335435" cy="434597"/>
            <a:chOff x="423825" y="1554000"/>
            <a:chExt cx="1279475" cy="1044225"/>
          </a:xfrm>
        </p:grpSpPr>
        <p:sp>
          <p:nvSpPr>
            <p:cNvPr id="1145" name="Google Shape;1145;p61"/>
            <p:cNvSpPr/>
            <p:nvPr/>
          </p:nvSpPr>
          <p:spPr>
            <a:xfrm>
              <a:off x="781350" y="1889125"/>
              <a:ext cx="612850" cy="538050"/>
            </a:xfrm>
            <a:custGeom>
              <a:avLst/>
              <a:gdLst/>
              <a:ahLst/>
              <a:cxnLst/>
              <a:rect l="l" t="t" r="r" b="b"/>
              <a:pathLst>
                <a:path w="24514" h="21522" extrusionOk="0">
                  <a:moveTo>
                    <a:pt x="3984" y="1"/>
                  </a:moveTo>
                  <a:cubicBezTo>
                    <a:pt x="1" y="1"/>
                    <a:pt x="250" y="958"/>
                    <a:pt x="250" y="958"/>
                  </a:cubicBezTo>
                  <a:cubicBezTo>
                    <a:pt x="17" y="1549"/>
                    <a:pt x="2750" y="3307"/>
                    <a:pt x="2750" y="3307"/>
                  </a:cubicBezTo>
                  <a:cubicBezTo>
                    <a:pt x="2621" y="5086"/>
                    <a:pt x="6626" y="5743"/>
                    <a:pt x="6626" y="5743"/>
                  </a:cubicBezTo>
                  <a:cubicBezTo>
                    <a:pt x="7221" y="6422"/>
                    <a:pt x="8599" y="6570"/>
                    <a:pt x="9692" y="6570"/>
                  </a:cubicBezTo>
                  <a:cubicBezTo>
                    <a:pt x="10541" y="6570"/>
                    <a:pt x="11217" y="6480"/>
                    <a:pt x="11217" y="6480"/>
                  </a:cubicBezTo>
                  <a:cubicBezTo>
                    <a:pt x="11497" y="6521"/>
                    <a:pt x="11819" y="6536"/>
                    <a:pt x="12140" y="6536"/>
                  </a:cubicBezTo>
                  <a:cubicBezTo>
                    <a:pt x="12994" y="6536"/>
                    <a:pt x="13837" y="6430"/>
                    <a:pt x="13837" y="6430"/>
                  </a:cubicBezTo>
                  <a:cubicBezTo>
                    <a:pt x="14759" y="9228"/>
                    <a:pt x="17052" y="9773"/>
                    <a:pt x="17997" y="9773"/>
                  </a:cubicBezTo>
                  <a:cubicBezTo>
                    <a:pt x="18158" y="9773"/>
                    <a:pt x="18280" y="9758"/>
                    <a:pt x="18349" y="9734"/>
                  </a:cubicBezTo>
                  <a:cubicBezTo>
                    <a:pt x="18814" y="9579"/>
                    <a:pt x="19339" y="8271"/>
                    <a:pt x="20075" y="8271"/>
                  </a:cubicBezTo>
                  <a:cubicBezTo>
                    <a:pt x="20093" y="8271"/>
                    <a:pt x="20110" y="8272"/>
                    <a:pt x="20127" y="8273"/>
                  </a:cubicBezTo>
                  <a:cubicBezTo>
                    <a:pt x="20890" y="8336"/>
                    <a:pt x="20415" y="8973"/>
                    <a:pt x="20509" y="9990"/>
                  </a:cubicBezTo>
                  <a:cubicBezTo>
                    <a:pt x="20580" y="10741"/>
                    <a:pt x="21344" y="10815"/>
                    <a:pt x="21803" y="10815"/>
                  </a:cubicBezTo>
                  <a:cubicBezTo>
                    <a:pt x="21916" y="10815"/>
                    <a:pt x="22010" y="10811"/>
                    <a:pt x="22071" y="10811"/>
                  </a:cubicBezTo>
                  <a:cubicBezTo>
                    <a:pt x="22097" y="10811"/>
                    <a:pt x="22117" y="10812"/>
                    <a:pt x="22129" y="10814"/>
                  </a:cubicBezTo>
                  <a:cubicBezTo>
                    <a:pt x="22288" y="10847"/>
                    <a:pt x="22352" y="11355"/>
                    <a:pt x="22382" y="12182"/>
                  </a:cubicBezTo>
                  <a:cubicBezTo>
                    <a:pt x="22415" y="13006"/>
                    <a:pt x="23654" y="17170"/>
                    <a:pt x="23844" y="17423"/>
                  </a:cubicBezTo>
                  <a:cubicBezTo>
                    <a:pt x="24035" y="17678"/>
                    <a:pt x="23750" y="21521"/>
                    <a:pt x="24131" y="21521"/>
                  </a:cubicBezTo>
                  <a:cubicBezTo>
                    <a:pt x="24513" y="21521"/>
                    <a:pt x="24258" y="18662"/>
                    <a:pt x="24258" y="17868"/>
                  </a:cubicBezTo>
                  <a:cubicBezTo>
                    <a:pt x="24258" y="17074"/>
                    <a:pt x="23495" y="14310"/>
                    <a:pt x="23338" y="13739"/>
                  </a:cubicBezTo>
                  <a:cubicBezTo>
                    <a:pt x="23178" y="13165"/>
                    <a:pt x="22986" y="11102"/>
                    <a:pt x="23146" y="10720"/>
                  </a:cubicBezTo>
                  <a:cubicBezTo>
                    <a:pt x="23305" y="10339"/>
                    <a:pt x="23813" y="9575"/>
                    <a:pt x="23558" y="8432"/>
                  </a:cubicBezTo>
                  <a:cubicBezTo>
                    <a:pt x="23305" y="7289"/>
                    <a:pt x="21843" y="7385"/>
                    <a:pt x="21654" y="7353"/>
                  </a:cubicBezTo>
                  <a:cubicBezTo>
                    <a:pt x="21462" y="7320"/>
                    <a:pt x="21431" y="6971"/>
                    <a:pt x="21431" y="6971"/>
                  </a:cubicBezTo>
                  <a:cubicBezTo>
                    <a:pt x="23442" y="5911"/>
                    <a:pt x="21368" y="2397"/>
                    <a:pt x="19630" y="1296"/>
                  </a:cubicBezTo>
                  <a:cubicBezTo>
                    <a:pt x="18794" y="765"/>
                    <a:pt x="17123" y="628"/>
                    <a:pt x="15616" y="628"/>
                  </a:cubicBezTo>
                  <a:cubicBezTo>
                    <a:pt x="13992" y="628"/>
                    <a:pt x="12556" y="788"/>
                    <a:pt x="12556" y="788"/>
                  </a:cubicBezTo>
                  <a:cubicBezTo>
                    <a:pt x="8523" y="202"/>
                    <a:pt x="5809" y="1"/>
                    <a:pt x="3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1"/>
            <p:cNvSpPr/>
            <p:nvPr/>
          </p:nvSpPr>
          <p:spPr>
            <a:xfrm>
              <a:off x="1197875" y="2033700"/>
              <a:ext cx="141400" cy="564525"/>
            </a:xfrm>
            <a:custGeom>
              <a:avLst/>
              <a:gdLst/>
              <a:ahLst/>
              <a:cxnLst/>
              <a:rect l="l" t="t" r="r" b="b"/>
              <a:pathLst>
                <a:path w="5656" h="22581" extrusionOk="0">
                  <a:moveTo>
                    <a:pt x="126" y="1"/>
                  </a:moveTo>
                  <a:cubicBezTo>
                    <a:pt x="95" y="1"/>
                    <a:pt x="66" y="14"/>
                    <a:pt x="42" y="36"/>
                  </a:cubicBezTo>
                  <a:cubicBezTo>
                    <a:pt x="13" y="65"/>
                    <a:pt x="0" y="104"/>
                    <a:pt x="4" y="143"/>
                  </a:cubicBezTo>
                  <a:cubicBezTo>
                    <a:pt x="55" y="538"/>
                    <a:pt x="1195" y="9779"/>
                    <a:pt x="1368" y="10253"/>
                  </a:cubicBezTo>
                  <a:cubicBezTo>
                    <a:pt x="1394" y="10325"/>
                    <a:pt x="1468" y="10663"/>
                    <a:pt x="1571" y="11125"/>
                  </a:cubicBezTo>
                  <a:cubicBezTo>
                    <a:pt x="2107" y="13546"/>
                    <a:pt x="3531" y="19976"/>
                    <a:pt x="5409" y="22528"/>
                  </a:cubicBezTo>
                  <a:cubicBezTo>
                    <a:pt x="5433" y="22561"/>
                    <a:pt x="5470" y="22580"/>
                    <a:pt x="5512" y="22580"/>
                  </a:cubicBezTo>
                  <a:cubicBezTo>
                    <a:pt x="5538" y="22580"/>
                    <a:pt x="5564" y="22572"/>
                    <a:pt x="5586" y="22554"/>
                  </a:cubicBezTo>
                  <a:cubicBezTo>
                    <a:pt x="5643" y="22513"/>
                    <a:pt x="5656" y="22434"/>
                    <a:pt x="5614" y="22377"/>
                  </a:cubicBezTo>
                  <a:cubicBezTo>
                    <a:pt x="3767" y="19869"/>
                    <a:pt x="2351" y="13476"/>
                    <a:pt x="1819" y="11071"/>
                  </a:cubicBezTo>
                  <a:cubicBezTo>
                    <a:pt x="1697" y="10519"/>
                    <a:pt x="1636" y="10250"/>
                    <a:pt x="1608" y="10168"/>
                  </a:cubicBezTo>
                  <a:cubicBezTo>
                    <a:pt x="1475" y="9803"/>
                    <a:pt x="622" y="3066"/>
                    <a:pt x="279" y="281"/>
                  </a:cubicBezTo>
                  <a:lnTo>
                    <a:pt x="279" y="281"/>
                  </a:lnTo>
                  <a:lnTo>
                    <a:pt x="3289" y="763"/>
                  </a:lnTo>
                  <a:cubicBezTo>
                    <a:pt x="3296" y="764"/>
                    <a:pt x="3303" y="764"/>
                    <a:pt x="3310" y="764"/>
                  </a:cubicBezTo>
                  <a:cubicBezTo>
                    <a:pt x="3371" y="764"/>
                    <a:pt x="3425" y="721"/>
                    <a:pt x="3433" y="658"/>
                  </a:cubicBezTo>
                  <a:cubicBezTo>
                    <a:pt x="3446" y="588"/>
                    <a:pt x="3398" y="523"/>
                    <a:pt x="3328" y="512"/>
                  </a:cubicBezTo>
                  <a:lnTo>
                    <a:pt x="151" y="4"/>
                  </a:lnTo>
                  <a:cubicBezTo>
                    <a:pt x="142" y="2"/>
                    <a:pt x="134"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1"/>
            <p:cNvSpPr/>
            <p:nvPr/>
          </p:nvSpPr>
          <p:spPr>
            <a:xfrm>
              <a:off x="794350" y="1925300"/>
              <a:ext cx="368450" cy="539500"/>
            </a:xfrm>
            <a:custGeom>
              <a:avLst/>
              <a:gdLst/>
              <a:ahLst/>
              <a:cxnLst/>
              <a:rect l="l" t="t" r="r" b="b"/>
              <a:pathLst>
                <a:path w="14738" h="21580" extrusionOk="0">
                  <a:moveTo>
                    <a:pt x="11354" y="0"/>
                  </a:moveTo>
                  <a:cubicBezTo>
                    <a:pt x="11302" y="0"/>
                    <a:pt x="11253" y="23"/>
                    <a:pt x="11220" y="60"/>
                  </a:cubicBezTo>
                  <a:cubicBezTo>
                    <a:pt x="11074" y="228"/>
                    <a:pt x="11024" y="1371"/>
                    <a:pt x="10937" y="4953"/>
                  </a:cubicBezTo>
                  <a:cubicBezTo>
                    <a:pt x="10876" y="7437"/>
                    <a:pt x="10800" y="10532"/>
                    <a:pt x="10614" y="10839"/>
                  </a:cubicBezTo>
                  <a:cubicBezTo>
                    <a:pt x="10184" y="11557"/>
                    <a:pt x="4764" y="18833"/>
                    <a:pt x="4254" y="19186"/>
                  </a:cubicBezTo>
                  <a:cubicBezTo>
                    <a:pt x="3953" y="19396"/>
                    <a:pt x="2836" y="19952"/>
                    <a:pt x="1855" y="20443"/>
                  </a:cubicBezTo>
                  <a:cubicBezTo>
                    <a:pt x="1083" y="20829"/>
                    <a:pt x="354" y="21193"/>
                    <a:pt x="110" y="21344"/>
                  </a:cubicBezTo>
                  <a:cubicBezTo>
                    <a:pt x="1" y="21411"/>
                    <a:pt x="49" y="21577"/>
                    <a:pt x="175" y="21579"/>
                  </a:cubicBezTo>
                  <a:cubicBezTo>
                    <a:pt x="199" y="21579"/>
                    <a:pt x="221" y="21573"/>
                    <a:pt x="243" y="21559"/>
                  </a:cubicBezTo>
                  <a:cubicBezTo>
                    <a:pt x="478" y="21416"/>
                    <a:pt x="1203" y="21053"/>
                    <a:pt x="1968" y="20670"/>
                  </a:cubicBezTo>
                  <a:cubicBezTo>
                    <a:pt x="3009" y="20153"/>
                    <a:pt x="4082" y="19616"/>
                    <a:pt x="4400" y="19396"/>
                  </a:cubicBezTo>
                  <a:cubicBezTo>
                    <a:pt x="5015" y="18971"/>
                    <a:pt x="10544" y="11450"/>
                    <a:pt x="10834" y="10970"/>
                  </a:cubicBezTo>
                  <a:cubicBezTo>
                    <a:pt x="11037" y="10630"/>
                    <a:pt x="11107" y="8368"/>
                    <a:pt x="11192" y="4959"/>
                  </a:cubicBezTo>
                  <a:cubicBezTo>
                    <a:pt x="11240" y="2959"/>
                    <a:pt x="11295" y="706"/>
                    <a:pt x="11395" y="283"/>
                  </a:cubicBezTo>
                  <a:cubicBezTo>
                    <a:pt x="11790" y="571"/>
                    <a:pt x="13229" y="2780"/>
                    <a:pt x="14470" y="4870"/>
                  </a:cubicBezTo>
                  <a:cubicBezTo>
                    <a:pt x="14497" y="4909"/>
                    <a:pt x="14534" y="4925"/>
                    <a:pt x="14571" y="4925"/>
                  </a:cubicBezTo>
                  <a:cubicBezTo>
                    <a:pt x="14655" y="4925"/>
                    <a:pt x="14737" y="4838"/>
                    <a:pt x="14688" y="4739"/>
                  </a:cubicBezTo>
                  <a:cubicBezTo>
                    <a:pt x="13851" y="3330"/>
                    <a:pt x="11853" y="47"/>
                    <a:pt x="11373" y="1"/>
                  </a:cubicBezTo>
                  <a:cubicBezTo>
                    <a:pt x="11367" y="1"/>
                    <a:pt x="11360" y="0"/>
                    <a:pt x="1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1"/>
            <p:cNvSpPr/>
            <p:nvPr/>
          </p:nvSpPr>
          <p:spPr>
            <a:xfrm>
              <a:off x="1316225" y="1909575"/>
              <a:ext cx="387075" cy="465200"/>
            </a:xfrm>
            <a:custGeom>
              <a:avLst/>
              <a:gdLst/>
              <a:ahLst/>
              <a:cxnLst/>
              <a:rect l="l" t="t" r="r" b="b"/>
              <a:pathLst>
                <a:path w="15483" h="18608" extrusionOk="0">
                  <a:moveTo>
                    <a:pt x="4259" y="0"/>
                  </a:moveTo>
                  <a:cubicBezTo>
                    <a:pt x="3958" y="11"/>
                    <a:pt x="2928" y="1147"/>
                    <a:pt x="1007" y="3381"/>
                  </a:cubicBezTo>
                  <a:cubicBezTo>
                    <a:pt x="588" y="3867"/>
                    <a:pt x="193" y="4325"/>
                    <a:pt x="119" y="4391"/>
                  </a:cubicBezTo>
                  <a:cubicBezTo>
                    <a:pt x="0" y="4459"/>
                    <a:pt x="62" y="4628"/>
                    <a:pt x="179" y="4628"/>
                  </a:cubicBezTo>
                  <a:cubicBezTo>
                    <a:pt x="193" y="4628"/>
                    <a:pt x="208" y="4625"/>
                    <a:pt x="224" y="4620"/>
                  </a:cubicBezTo>
                  <a:cubicBezTo>
                    <a:pt x="287" y="4600"/>
                    <a:pt x="322" y="4567"/>
                    <a:pt x="1199" y="3547"/>
                  </a:cubicBezTo>
                  <a:cubicBezTo>
                    <a:pt x="2049" y="2558"/>
                    <a:pt x="3768" y="558"/>
                    <a:pt x="4211" y="284"/>
                  </a:cubicBezTo>
                  <a:cubicBezTo>
                    <a:pt x="4300" y="683"/>
                    <a:pt x="4420" y="2367"/>
                    <a:pt x="4538" y="4000"/>
                  </a:cubicBezTo>
                  <a:cubicBezTo>
                    <a:pt x="4876" y="8727"/>
                    <a:pt x="5081" y="10879"/>
                    <a:pt x="5402" y="11124"/>
                  </a:cubicBezTo>
                  <a:cubicBezTo>
                    <a:pt x="5581" y="11261"/>
                    <a:pt x="6119" y="11911"/>
                    <a:pt x="6743" y="12666"/>
                  </a:cubicBezTo>
                  <a:cubicBezTo>
                    <a:pt x="7993" y="14177"/>
                    <a:pt x="9705" y="16245"/>
                    <a:pt x="10586" y="16727"/>
                  </a:cubicBezTo>
                  <a:cubicBezTo>
                    <a:pt x="11854" y="17423"/>
                    <a:pt x="15117" y="18607"/>
                    <a:pt x="15350" y="18607"/>
                  </a:cubicBezTo>
                  <a:cubicBezTo>
                    <a:pt x="15422" y="18607"/>
                    <a:pt x="15481" y="18550"/>
                    <a:pt x="15481" y="18481"/>
                  </a:cubicBezTo>
                  <a:cubicBezTo>
                    <a:pt x="15483" y="18411"/>
                    <a:pt x="15426" y="18354"/>
                    <a:pt x="15359" y="18354"/>
                  </a:cubicBezTo>
                  <a:cubicBezTo>
                    <a:pt x="15165" y="18330"/>
                    <a:pt x="12032" y="17229"/>
                    <a:pt x="10711" y="16505"/>
                  </a:cubicBezTo>
                  <a:cubicBezTo>
                    <a:pt x="9871" y="16046"/>
                    <a:pt x="8178" y="13998"/>
                    <a:pt x="6940" y="12504"/>
                  </a:cubicBezTo>
                  <a:cubicBezTo>
                    <a:pt x="6255" y="11678"/>
                    <a:pt x="5760" y="11078"/>
                    <a:pt x="5561" y="10925"/>
                  </a:cubicBezTo>
                  <a:cubicBezTo>
                    <a:pt x="5269" y="10640"/>
                    <a:pt x="4983" y="6633"/>
                    <a:pt x="4793" y="3983"/>
                  </a:cubicBezTo>
                  <a:cubicBezTo>
                    <a:pt x="4575" y="947"/>
                    <a:pt x="4503" y="168"/>
                    <a:pt x="4383" y="48"/>
                  </a:cubicBezTo>
                  <a:cubicBezTo>
                    <a:pt x="4348" y="15"/>
                    <a:pt x="4305" y="0"/>
                    <a:pt x="4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1"/>
            <p:cNvSpPr/>
            <p:nvPr/>
          </p:nvSpPr>
          <p:spPr>
            <a:xfrm>
              <a:off x="1368000" y="2128975"/>
              <a:ext cx="220975" cy="83800"/>
            </a:xfrm>
            <a:custGeom>
              <a:avLst/>
              <a:gdLst/>
              <a:ahLst/>
              <a:cxnLst/>
              <a:rect l="l" t="t" r="r" b="b"/>
              <a:pathLst>
                <a:path w="8839" h="3352" extrusionOk="0">
                  <a:moveTo>
                    <a:pt x="185" y="1"/>
                  </a:moveTo>
                  <a:cubicBezTo>
                    <a:pt x="71" y="1"/>
                    <a:pt x="0" y="171"/>
                    <a:pt x="127" y="241"/>
                  </a:cubicBezTo>
                  <a:cubicBezTo>
                    <a:pt x="197" y="280"/>
                    <a:pt x="1911" y="1244"/>
                    <a:pt x="8622" y="3344"/>
                  </a:cubicBezTo>
                  <a:cubicBezTo>
                    <a:pt x="8635" y="3349"/>
                    <a:pt x="8648" y="3351"/>
                    <a:pt x="8661" y="3351"/>
                  </a:cubicBezTo>
                  <a:lnTo>
                    <a:pt x="8661" y="3349"/>
                  </a:lnTo>
                  <a:cubicBezTo>
                    <a:pt x="8805" y="3349"/>
                    <a:pt x="8838" y="3146"/>
                    <a:pt x="8699" y="3100"/>
                  </a:cubicBezTo>
                  <a:cubicBezTo>
                    <a:pt x="2024" y="1015"/>
                    <a:pt x="271" y="29"/>
                    <a:pt x="253" y="20"/>
                  </a:cubicBezTo>
                  <a:cubicBezTo>
                    <a:pt x="230" y="7"/>
                    <a:pt x="207"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1"/>
            <p:cNvSpPr/>
            <p:nvPr/>
          </p:nvSpPr>
          <p:spPr>
            <a:xfrm>
              <a:off x="1249775" y="1792325"/>
              <a:ext cx="21350" cy="131725"/>
            </a:xfrm>
            <a:custGeom>
              <a:avLst/>
              <a:gdLst/>
              <a:ahLst/>
              <a:cxnLst/>
              <a:rect l="l" t="t" r="r" b="b"/>
              <a:pathLst>
                <a:path w="854" h="5269" extrusionOk="0">
                  <a:moveTo>
                    <a:pt x="426" y="1"/>
                  </a:moveTo>
                  <a:cubicBezTo>
                    <a:pt x="399" y="1"/>
                    <a:pt x="373" y="9"/>
                    <a:pt x="350" y="25"/>
                  </a:cubicBezTo>
                  <a:cubicBezTo>
                    <a:pt x="288" y="68"/>
                    <a:pt x="173" y="151"/>
                    <a:pt x="5" y="4701"/>
                  </a:cubicBezTo>
                  <a:cubicBezTo>
                    <a:pt x="1" y="4771"/>
                    <a:pt x="55" y="4832"/>
                    <a:pt x="127" y="4836"/>
                  </a:cubicBezTo>
                  <a:cubicBezTo>
                    <a:pt x="190" y="4836"/>
                    <a:pt x="256" y="4793"/>
                    <a:pt x="258" y="4723"/>
                  </a:cubicBezTo>
                  <a:cubicBezTo>
                    <a:pt x="295" y="3695"/>
                    <a:pt x="360" y="2271"/>
                    <a:pt x="426" y="1292"/>
                  </a:cubicBezTo>
                  <a:cubicBezTo>
                    <a:pt x="491" y="2334"/>
                    <a:pt x="559" y="3951"/>
                    <a:pt x="598" y="5074"/>
                  </a:cubicBezTo>
                  <a:cubicBezTo>
                    <a:pt x="600" y="5142"/>
                    <a:pt x="655" y="5268"/>
                    <a:pt x="725" y="5268"/>
                  </a:cubicBezTo>
                  <a:lnTo>
                    <a:pt x="727" y="5268"/>
                  </a:lnTo>
                  <a:cubicBezTo>
                    <a:pt x="797" y="5268"/>
                    <a:pt x="853" y="5135"/>
                    <a:pt x="849" y="5065"/>
                  </a:cubicBezTo>
                  <a:cubicBezTo>
                    <a:pt x="679" y="149"/>
                    <a:pt x="572" y="42"/>
                    <a:pt x="467" y="7"/>
                  </a:cubicBezTo>
                  <a:cubicBezTo>
                    <a:pt x="454" y="3"/>
                    <a:pt x="440" y="1"/>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1"/>
            <p:cNvSpPr/>
            <p:nvPr/>
          </p:nvSpPr>
          <p:spPr>
            <a:xfrm>
              <a:off x="819625" y="1554000"/>
              <a:ext cx="409175" cy="352875"/>
            </a:xfrm>
            <a:custGeom>
              <a:avLst/>
              <a:gdLst/>
              <a:ahLst/>
              <a:cxnLst/>
              <a:rect l="l" t="t" r="r" b="b"/>
              <a:pathLst>
                <a:path w="16367" h="14115" extrusionOk="0">
                  <a:moveTo>
                    <a:pt x="141" y="0"/>
                  </a:moveTo>
                  <a:cubicBezTo>
                    <a:pt x="71" y="0"/>
                    <a:pt x="1" y="52"/>
                    <a:pt x="13" y="144"/>
                  </a:cubicBezTo>
                  <a:cubicBezTo>
                    <a:pt x="988" y="7702"/>
                    <a:pt x="4089" y="11167"/>
                    <a:pt x="6517" y="12742"/>
                  </a:cubicBezTo>
                  <a:cubicBezTo>
                    <a:pt x="8246" y="13865"/>
                    <a:pt x="9782" y="14114"/>
                    <a:pt x="10279" y="14114"/>
                  </a:cubicBezTo>
                  <a:cubicBezTo>
                    <a:pt x="10288" y="14114"/>
                    <a:pt x="10296" y="14115"/>
                    <a:pt x="10304" y="14115"/>
                  </a:cubicBezTo>
                  <a:cubicBezTo>
                    <a:pt x="10346" y="14115"/>
                    <a:pt x="10388" y="14110"/>
                    <a:pt x="10428" y="14101"/>
                  </a:cubicBezTo>
                  <a:cubicBezTo>
                    <a:pt x="10644" y="14038"/>
                    <a:pt x="11610" y="13290"/>
                    <a:pt x="13167" y="12075"/>
                  </a:cubicBezTo>
                  <a:cubicBezTo>
                    <a:pt x="14260" y="11224"/>
                    <a:pt x="15603" y="10175"/>
                    <a:pt x="15900" y="10016"/>
                  </a:cubicBezTo>
                  <a:cubicBezTo>
                    <a:pt x="16031" y="10373"/>
                    <a:pt x="16109" y="12258"/>
                    <a:pt x="16109" y="13979"/>
                  </a:cubicBezTo>
                  <a:cubicBezTo>
                    <a:pt x="16107" y="14053"/>
                    <a:pt x="16164" y="14112"/>
                    <a:pt x="16236" y="14112"/>
                  </a:cubicBezTo>
                  <a:cubicBezTo>
                    <a:pt x="16310" y="14112"/>
                    <a:pt x="16367" y="14053"/>
                    <a:pt x="16365" y="13979"/>
                  </a:cubicBezTo>
                  <a:cubicBezTo>
                    <a:pt x="16362" y="9743"/>
                    <a:pt x="16077" y="9743"/>
                    <a:pt x="15939" y="9743"/>
                  </a:cubicBezTo>
                  <a:cubicBezTo>
                    <a:pt x="15769" y="9743"/>
                    <a:pt x="15128" y="10223"/>
                    <a:pt x="13010" y="11874"/>
                  </a:cubicBezTo>
                  <a:cubicBezTo>
                    <a:pt x="11909" y="12733"/>
                    <a:pt x="10539" y="13800"/>
                    <a:pt x="10356" y="13859"/>
                  </a:cubicBezTo>
                  <a:cubicBezTo>
                    <a:pt x="10344" y="13861"/>
                    <a:pt x="10321" y="13863"/>
                    <a:pt x="10287" y="13863"/>
                  </a:cubicBezTo>
                  <a:cubicBezTo>
                    <a:pt x="9926" y="13863"/>
                    <a:pt x="8332" y="13673"/>
                    <a:pt x="6467" y="12404"/>
                  </a:cubicBezTo>
                  <a:cubicBezTo>
                    <a:pt x="4159" y="10831"/>
                    <a:pt x="1210" y="7422"/>
                    <a:pt x="266" y="111"/>
                  </a:cubicBezTo>
                  <a:cubicBezTo>
                    <a:pt x="256" y="35"/>
                    <a:pt x="199"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1"/>
            <p:cNvSpPr/>
            <p:nvPr/>
          </p:nvSpPr>
          <p:spPr>
            <a:xfrm>
              <a:off x="423825" y="1653225"/>
              <a:ext cx="625250" cy="329325"/>
            </a:xfrm>
            <a:custGeom>
              <a:avLst/>
              <a:gdLst/>
              <a:ahLst/>
              <a:cxnLst/>
              <a:rect l="l" t="t" r="r" b="b"/>
              <a:pathLst>
                <a:path w="25010" h="13173" extrusionOk="0">
                  <a:moveTo>
                    <a:pt x="127" y="1"/>
                  </a:moveTo>
                  <a:cubicBezTo>
                    <a:pt x="55" y="1"/>
                    <a:pt x="1" y="129"/>
                    <a:pt x="1" y="199"/>
                  </a:cubicBezTo>
                  <a:cubicBezTo>
                    <a:pt x="42" y="6701"/>
                    <a:pt x="9611" y="11310"/>
                    <a:pt x="14662" y="12802"/>
                  </a:cubicBezTo>
                  <a:cubicBezTo>
                    <a:pt x="15510" y="13048"/>
                    <a:pt x="16390" y="13172"/>
                    <a:pt x="17272" y="13172"/>
                  </a:cubicBezTo>
                  <a:cubicBezTo>
                    <a:pt x="17280" y="13172"/>
                    <a:pt x="17287" y="13172"/>
                    <a:pt x="17295" y="13172"/>
                  </a:cubicBezTo>
                  <a:cubicBezTo>
                    <a:pt x="21424" y="13172"/>
                    <a:pt x="24899" y="10647"/>
                    <a:pt x="24940" y="10616"/>
                  </a:cubicBezTo>
                  <a:cubicBezTo>
                    <a:pt x="24997" y="10572"/>
                    <a:pt x="25010" y="10492"/>
                    <a:pt x="24968" y="10435"/>
                  </a:cubicBezTo>
                  <a:cubicBezTo>
                    <a:pt x="24942" y="10398"/>
                    <a:pt x="24902" y="10378"/>
                    <a:pt x="24861" y="10378"/>
                  </a:cubicBezTo>
                  <a:cubicBezTo>
                    <a:pt x="24836" y="10378"/>
                    <a:pt x="24812" y="10385"/>
                    <a:pt x="24789" y="10400"/>
                  </a:cubicBezTo>
                  <a:cubicBezTo>
                    <a:pt x="24750" y="10429"/>
                    <a:pt x="21343" y="12884"/>
                    <a:pt x="17308" y="12884"/>
                  </a:cubicBezTo>
                  <a:cubicBezTo>
                    <a:pt x="16469" y="12884"/>
                    <a:pt x="15603" y="12778"/>
                    <a:pt x="14734" y="12522"/>
                  </a:cubicBezTo>
                  <a:cubicBezTo>
                    <a:pt x="9744" y="11048"/>
                    <a:pt x="295" y="6551"/>
                    <a:pt x="254" y="197"/>
                  </a:cubicBezTo>
                  <a:cubicBezTo>
                    <a:pt x="254" y="127"/>
                    <a:pt x="195"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61"/>
          <p:cNvGrpSpPr/>
          <p:nvPr/>
        </p:nvGrpSpPr>
        <p:grpSpPr>
          <a:xfrm rot="-1586337" flipH="1">
            <a:off x="1167734" y="2565734"/>
            <a:ext cx="310722" cy="231228"/>
            <a:chOff x="2410300" y="1751875"/>
            <a:chExt cx="899525" cy="801750"/>
          </a:xfrm>
        </p:grpSpPr>
        <p:sp>
          <p:nvSpPr>
            <p:cNvPr id="1154" name="Google Shape;1154;p61"/>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1"/>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1"/>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1"/>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1"/>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1"/>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1"/>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61"/>
          <p:cNvSpPr/>
          <p:nvPr/>
        </p:nvSpPr>
        <p:spPr>
          <a:xfrm>
            <a:off x="5013643" y="2544590"/>
            <a:ext cx="398048" cy="236716"/>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61"/>
          <p:cNvGrpSpPr/>
          <p:nvPr/>
        </p:nvGrpSpPr>
        <p:grpSpPr>
          <a:xfrm rot="874550" flipH="1">
            <a:off x="5001878" y="1554441"/>
            <a:ext cx="421559" cy="253510"/>
            <a:chOff x="5846225" y="1730825"/>
            <a:chExt cx="1544250" cy="830100"/>
          </a:xfrm>
        </p:grpSpPr>
        <p:sp>
          <p:nvSpPr>
            <p:cNvPr id="1163" name="Google Shape;1163;p61"/>
            <p:cNvSpPr/>
            <p:nvPr/>
          </p:nvSpPr>
          <p:spPr>
            <a:xfrm>
              <a:off x="5846225" y="1730825"/>
              <a:ext cx="1544250" cy="830100"/>
            </a:xfrm>
            <a:custGeom>
              <a:avLst/>
              <a:gdLst/>
              <a:ahLst/>
              <a:cxnLst/>
              <a:rect l="l" t="t" r="r" b="b"/>
              <a:pathLst>
                <a:path w="61770" h="33204" extrusionOk="0">
                  <a:moveTo>
                    <a:pt x="15261" y="3269"/>
                  </a:moveTo>
                  <a:cubicBezTo>
                    <a:pt x="15541" y="3269"/>
                    <a:pt x="17819" y="6920"/>
                    <a:pt x="17921" y="7032"/>
                  </a:cubicBezTo>
                  <a:cubicBezTo>
                    <a:pt x="18010" y="7131"/>
                    <a:pt x="17905" y="7309"/>
                    <a:pt x="17720" y="7309"/>
                  </a:cubicBezTo>
                  <a:cubicBezTo>
                    <a:pt x="17688" y="7309"/>
                    <a:pt x="17654" y="7304"/>
                    <a:pt x="17618" y="7292"/>
                  </a:cubicBezTo>
                  <a:cubicBezTo>
                    <a:pt x="17372" y="7209"/>
                    <a:pt x="17496" y="7063"/>
                    <a:pt x="16373" y="7054"/>
                  </a:cubicBezTo>
                  <a:cubicBezTo>
                    <a:pt x="16368" y="7054"/>
                    <a:pt x="16363" y="7054"/>
                    <a:pt x="16359" y="7054"/>
                  </a:cubicBezTo>
                  <a:cubicBezTo>
                    <a:pt x="15248" y="7054"/>
                    <a:pt x="15382" y="8118"/>
                    <a:pt x="15382" y="8118"/>
                  </a:cubicBezTo>
                  <a:cubicBezTo>
                    <a:pt x="15282" y="8073"/>
                    <a:pt x="15197" y="8058"/>
                    <a:pt x="15126" y="8058"/>
                  </a:cubicBezTo>
                  <a:cubicBezTo>
                    <a:pt x="14973" y="8058"/>
                    <a:pt x="14892" y="8132"/>
                    <a:pt x="14892" y="8132"/>
                  </a:cubicBezTo>
                  <a:cubicBezTo>
                    <a:pt x="14361" y="7829"/>
                    <a:pt x="13871" y="7516"/>
                    <a:pt x="13419" y="7201"/>
                  </a:cubicBezTo>
                  <a:lnTo>
                    <a:pt x="13419" y="7201"/>
                  </a:lnTo>
                  <a:cubicBezTo>
                    <a:pt x="14288" y="5171"/>
                    <a:pt x="15132" y="3294"/>
                    <a:pt x="15256" y="3270"/>
                  </a:cubicBezTo>
                  <a:cubicBezTo>
                    <a:pt x="15257" y="3270"/>
                    <a:pt x="15259" y="3269"/>
                    <a:pt x="15261" y="3269"/>
                  </a:cubicBezTo>
                  <a:close/>
                  <a:moveTo>
                    <a:pt x="13387" y="7276"/>
                  </a:moveTo>
                  <a:cubicBezTo>
                    <a:pt x="14131" y="7824"/>
                    <a:pt x="14672" y="8166"/>
                    <a:pt x="14706" y="8175"/>
                  </a:cubicBezTo>
                  <a:cubicBezTo>
                    <a:pt x="14809" y="8199"/>
                    <a:pt x="14972" y="8703"/>
                    <a:pt x="15094" y="8843"/>
                  </a:cubicBezTo>
                  <a:cubicBezTo>
                    <a:pt x="15217" y="8984"/>
                    <a:pt x="14878" y="9189"/>
                    <a:pt x="14839" y="9355"/>
                  </a:cubicBezTo>
                  <a:cubicBezTo>
                    <a:pt x="14809" y="9479"/>
                    <a:pt x="14844" y="9534"/>
                    <a:pt x="14708" y="9534"/>
                  </a:cubicBezTo>
                  <a:cubicBezTo>
                    <a:pt x="14660" y="9534"/>
                    <a:pt x="14591" y="9527"/>
                    <a:pt x="14490" y="9514"/>
                  </a:cubicBezTo>
                  <a:cubicBezTo>
                    <a:pt x="14438" y="9508"/>
                    <a:pt x="14375" y="9505"/>
                    <a:pt x="14305" y="9505"/>
                  </a:cubicBezTo>
                  <a:cubicBezTo>
                    <a:pt x="13855" y="9505"/>
                    <a:pt x="13106" y="9626"/>
                    <a:pt x="13025" y="9645"/>
                  </a:cubicBezTo>
                  <a:cubicBezTo>
                    <a:pt x="12929" y="9665"/>
                    <a:pt x="13027" y="9999"/>
                    <a:pt x="13005" y="10171"/>
                  </a:cubicBezTo>
                  <a:cubicBezTo>
                    <a:pt x="12997" y="10236"/>
                    <a:pt x="12654" y="10281"/>
                    <a:pt x="12114" y="10317"/>
                  </a:cubicBezTo>
                  <a:lnTo>
                    <a:pt x="12114" y="10317"/>
                  </a:lnTo>
                  <a:cubicBezTo>
                    <a:pt x="12477" y="9428"/>
                    <a:pt x="12934" y="8334"/>
                    <a:pt x="13387" y="7276"/>
                  </a:cubicBezTo>
                  <a:close/>
                  <a:moveTo>
                    <a:pt x="23446" y="1"/>
                  </a:moveTo>
                  <a:cubicBezTo>
                    <a:pt x="23221" y="1"/>
                    <a:pt x="22626" y="2219"/>
                    <a:pt x="22626" y="2219"/>
                  </a:cubicBezTo>
                  <a:cubicBezTo>
                    <a:pt x="22478" y="2200"/>
                    <a:pt x="22331" y="2192"/>
                    <a:pt x="22186" y="2192"/>
                  </a:cubicBezTo>
                  <a:cubicBezTo>
                    <a:pt x="19476" y="2192"/>
                    <a:pt x="17369" y="5183"/>
                    <a:pt x="17369" y="5183"/>
                  </a:cubicBezTo>
                  <a:cubicBezTo>
                    <a:pt x="17369" y="5183"/>
                    <a:pt x="15929" y="2740"/>
                    <a:pt x="15324" y="2740"/>
                  </a:cubicBezTo>
                  <a:cubicBezTo>
                    <a:pt x="15320" y="2740"/>
                    <a:pt x="15316" y="2740"/>
                    <a:pt x="15313" y="2740"/>
                  </a:cubicBezTo>
                  <a:cubicBezTo>
                    <a:pt x="15024" y="2755"/>
                    <a:pt x="14098" y="4833"/>
                    <a:pt x="13184" y="7033"/>
                  </a:cubicBezTo>
                  <a:lnTo>
                    <a:pt x="13184" y="7033"/>
                  </a:lnTo>
                  <a:cubicBezTo>
                    <a:pt x="10150" y="4847"/>
                    <a:pt x="8928" y="2593"/>
                    <a:pt x="8911" y="2593"/>
                  </a:cubicBezTo>
                  <a:lnTo>
                    <a:pt x="8911" y="2593"/>
                  </a:lnTo>
                  <a:cubicBezTo>
                    <a:pt x="8910" y="2593"/>
                    <a:pt x="8913" y="2601"/>
                    <a:pt x="8920" y="2616"/>
                  </a:cubicBezTo>
                  <a:cubicBezTo>
                    <a:pt x="9639" y="4239"/>
                    <a:pt x="11698" y="6007"/>
                    <a:pt x="13155" y="7103"/>
                  </a:cubicBezTo>
                  <a:lnTo>
                    <a:pt x="13155" y="7103"/>
                  </a:lnTo>
                  <a:cubicBezTo>
                    <a:pt x="12682" y="8242"/>
                    <a:pt x="12214" y="9409"/>
                    <a:pt x="11841" y="10334"/>
                  </a:cubicBezTo>
                  <a:lnTo>
                    <a:pt x="11841" y="10334"/>
                  </a:lnTo>
                  <a:cubicBezTo>
                    <a:pt x="10959" y="10385"/>
                    <a:pt x="9699" y="10423"/>
                    <a:pt x="8507" y="10492"/>
                  </a:cubicBezTo>
                  <a:cubicBezTo>
                    <a:pt x="6379" y="10616"/>
                    <a:pt x="3973" y="11423"/>
                    <a:pt x="3177" y="11693"/>
                  </a:cubicBezTo>
                  <a:cubicBezTo>
                    <a:pt x="2383" y="11966"/>
                    <a:pt x="2372" y="12071"/>
                    <a:pt x="2614" y="12110"/>
                  </a:cubicBezTo>
                  <a:cubicBezTo>
                    <a:pt x="2633" y="12113"/>
                    <a:pt x="2655" y="12114"/>
                    <a:pt x="2681" y="12114"/>
                  </a:cubicBezTo>
                  <a:cubicBezTo>
                    <a:pt x="3279" y="12114"/>
                    <a:pt x="5650" y="11314"/>
                    <a:pt x="7724" y="10912"/>
                  </a:cubicBezTo>
                  <a:cubicBezTo>
                    <a:pt x="9039" y="10660"/>
                    <a:pt x="10635" y="10584"/>
                    <a:pt x="11758" y="10541"/>
                  </a:cubicBezTo>
                  <a:lnTo>
                    <a:pt x="11758" y="10541"/>
                  </a:lnTo>
                  <a:cubicBezTo>
                    <a:pt x="11407" y="11410"/>
                    <a:pt x="11154" y="12028"/>
                    <a:pt x="11083" y="12140"/>
                  </a:cubicBezTo>
                  <a:cubicBezTo>
                    <a:pt x="10795" y="12601"/>
                    <a:pt x="3190" y="17236"/>
                    <a:pt x="2732" y="17419"/>
                  </a:cubicBezTo>
                  <a:cubicBezTo>
                    <a:pt x="2517" y="17504"/>
                    <a:pt x="2172" y="17546"/>
                    <a:pt x="1810" y="17546"/>
                  </a:cubicBezTo>
                  <a:cubicBezTo>
                    <a:pt x="1399" y="17546"/>
                    <a:pt x="965" y="17492"/>
                    <a:pt x="675" y="17390"/>
                  </a:cubicBezTo>
                  <a:cubicBezTo>
                    <a:pt x="466" y="17317"/>
                    <a:pt x="292" y="17279"/>
                    <a:pt x="183" y="17279"/>
                  </a:cubicBezTo>
                  <a:cubicBezTo>
                    <a:pt x="9" y="17279"/>
                    <a:pt x="0" y="17377"/>
                    <a:pt x="274" y="17589"/>
                  </a:cubicBezTo>
                  <a:cubicBezTo>
                    <a:pt x="501" y="17763"/>
                    <a:pt x="1015" y="17825"/>
                    <a:pt x="1517" y="17825"/>
                  </a:cubicBezTo>
                  <a:cubicBezTo>
                    <a:pt x="2001" y="17825"/>
                    <a:pt x="2472" y="17768"/>
                    <a:pt x="2664" y="17698"/>
                  </a:cubicBezTo>
                  <a:cubicBezTo>
                    <a:pt x="3052" y="17556"/>
                    <a:pt x="11075" y="13124"/>
                    <a:pt x="11406" y="12123"/>
                  </a:cubicBezTo>
                  <a:cubicBezTo>
                    <a:pt x="11482" y="11893"/>
                    <a:pt x="11713" y="11303"/>
                    <a:pt x="12027" y="10531"/>
                  </a:cubicBezTo>
                  <a:lnTo>
                    <a:pt x="12027" y="10531"/>
                  </a:lnTo>
                  <a:cubicBezTo>
                    <a:pt x="12614" y="10509"/>
                    <a:pt x="13031" y="10495"/>
                    <a:pt x="13140" y="10461"/>
                  </a:cubicBezTo>
                  <a:cubicBezTo>
                    <a:pt x="13456" y="10361"/>
                    <a:pt x="13888" y="10289"/>
                    <a:pt x="15027" y="10212"/>
                  </a:cubicBezTo>
                  <a:cubicBezTo>
                    <a:pt x="16163" y="10134"/>
                    <a:pt x="17079" y="9767"/>
                    <a:pt x="17367" y="9307"/>
                  </a:cubicBezTo>
                  <a:cubicBezTo>
                    <a:pt x="17655" y="8847"/>
                    <a:pt x="17710" y="8624"/>
                    <a:pt x="18346" y="8426"/>
                  </a:cubicBezTo>
                  <a:cubicBezTo>
                    <a:pt x="18444" y="8396"/>
                    <a:pt x="18528" y="8382"/>
                    <a:pt x="18603" y="8382"/>
                  </a:cubicBezTo>
                  <a:cubicBezTo>
                    <a:pt x="19018" y="8382"/>
                    <a:pt x="19112" y="8818"/>
                    <a:pt x="19186" y="9336"/>
                  </a:cubicBezTo>
                  <a:cubicBezTo>
                    <a:pt x="19273" y="9946"/>
                    <a:pt x="17607" y="14136"/>
                    <a:pt x="17566" y="14304"/>
                  </a:cubicBezTo>
                  <a:cubicBezTo>
                    <a:pt x="17526" y="14472"/>
                    <a:pt x="13651" y="18775"/>
                    <a:pt x="12935" y="19543"/>
                  </a:cubicBezTo>
                  <a:cubicBezTo>
                    <a:pt x="12220" y="20313"/>
                    <a:pt x="10730" y="21835"/>
                    <a:pt x="10049" y="21966"/>
                  </a:cubicBezTo>
                  <a:cubicBezTo>
                    <a:pt x="9959" y="21983"/>
                    <a:pt x="9856" y="21990"/>
                    <a:pt x="9747" y="21990"/>
                  </a:cubicBezTo>
                  <a:cubicBezTo>
                    <a:pt x="9290" y="21990"/>
                    <a:pt x="8717" y="21869"/>
                    <a:pt x="8442" y="21869"/>
                  </a:cubicBezTo>
                  <a:cubicBezTo>
                    <a:pt x="8290" y="21869"/>
                    <a:pt x="8229" y="21906"/>
                    <a:pt x="8329" y="22021"/>
                  </a:cubicBezTo>
                  <a:cubicBezTo>
                    <a:pt x="8505" y="22225"/>
                    <a:pt x="8953" y="22353"/>
                    <a:pt x="9464" y="22353"/>
                  </a:cubicBezTo>
                  <a:cubicBezTo>
                    <a:pt x="9880" y="22353"/>
                    <a:pt x="10339" y="22269"/>
                    <a:pt x="10730" y="22073"/>
                  </a:cubicBezTo>
                  <a:cubicBezTo>
                    <a:pt x="11602" y="21637"/>
                    <a:pt x="17847" y="14845"/>
                    <a:pt x="18067" y="14428"/>
                  </a:cubicBezTo>
                  <a:cubicBezTo>
                    <a:pt x="18288" y="14010"/>
                    <a:pt x="18813" y="12267"/>
                    <a:pt x="18813" y="12267"/>
                  </a:cubicBezTo>
                  <a:cubicBezTo>
                    <a:pt x="18813" y="12267"/>
                    <a:pt x="19356" y="12029"/>
                    <a:pt x="19592" y="11791"/>
                  </a:cubicBezTo>
                  <a:cubicBezTo>
                    <a:pt x="19825" y="11556"/>
                    <a:pt x="20222" y="10649"/>
                    <a:pt x="20222" y="10649"/>
                  </a:cubicBezTo>
                  <a:cubicBezTo>
                    <a:pt x="20519" y="10954"/>
                    <a:pt x="20887" y="11421"/>
                    <a:pt x="21334" y="11421"/>
                  </a:cubicBezTo>
                  <a:cubicBezTo>
                    <a:pt x="21454" y="11421"/>
                    <a:pt x="21580" y="11387"/>
                    <a:pt x="21712" y="11307"/>
                  </a:cubicBezTo>
                  <a:cubicBezTo>
                    <a:pt x="22336" y="10928"/>
                    <a:pt x="21511" y="10197"/>
                    <a:pt x="21773" y="9848"/>
                  </a:cubicBezTo>
                  <a:cubicBezTo>
                    <a:pt x="21833" y="9768"/>
                    <a:pt x="21878" y="9734"/>
                    <a:pt x="21916" y="9734"/>
                  </a:cubicBezTo>
                  <a:cubicBezTo>
                    <a:pt x="22043" y="9734"/>
                    <a:pt x="22080" y="10122"/>
                    <a:pt x="22277" y="10441"/>
                  </a:cubicBezTo>
                  <a:cubicBezTo>
                    <a:pt x="22530" y="10856"/>
                    <a:pt x="23381" y="11240"/>
                    <a:pt x="23727" y="11266"/>
                  </a:cubicBezTo>
                  <a:cubicBezTo>
                    <a:pt x="23742" y="11267"/>
                    <a:pt x="23755" y="11267"/>
                    <a:pt x="23768" y="11267"/>
                  </a:cubicBezTo>
                  <a:cubicBezTo>
                    <a:pt x="23996" y="11267"/>
                    <a:pt x="24042" y="11113"/>
                    <a:pt x="24270" y="11113"/>
                  </a:cubicBezTo>
                  <a:cubicBezTo>
                    <a:pt x="24346" y="11113"/>
                    <a:pt x="24443" y="11130"/>
                    <a:pt x="24574" y="11176"/>
                  </a:cubicBezTo>
                  <a:cubicBezTo>
                    <a:pt x="24612" y="11190"/>
                    <a:pt x="24666" y="11196"/>
                    <a:pt x="24731" y="11196"/>
                  </a:cubicBezTo>
                  <a:cubicBezTo>
                    <a:pt x="25581" y="11196"/>
                    <a:pt x="28482" y="10123"/>
                    <a:pt x="28482" y="10123"/>
                  </a:cubicBezTo>
                  <a:lnTo>
                    <a:pt x="28482" y="10123"/>
                  </a:lnTo>
                  <a:cubicBezTo>
                    <a:pt x="28482" y="10123"/>
                    <a:pt x="27627" y="13390"/>
                    <a:pt x="27603" y="13739"/>
                  </a:cubicBezTo>
                  <a:cubicBezTo>
                    <a:pt x="27579" y="14086"/>
                    <a:pt x="35002" y="25731"/>
                    <a:pt x="35185" y="26187"/>
                  </a:cubicBezTo>
                  <a:cubicBezTo>
                    <a:pt x="35370" y="26645"/>
                    <a:pt x="35974" y="27794"/>
                    <a:pt x="35813" y="28462"/>
                  </a:cubicBezTo>
                  <a:cubicBezTo>
                    <a:pt x="35707" y="28896"/>
                    <a:pt x="35787" y="29076"/>
                    <a:pt x="35891" y="29076"/>
                  </a:cubicBezTo>
                  <a:cubicBezTo>
                    <a:pt x="35946" y="29076"/>
                    <a:pt x="36008" y="29024"/>
                    <a:pt x="36051" y="28931"/>
                  </a:cubicBezTo>
                  <a:cubicBezTo>
                    <a:pt x="36592" y="27770"/>
                    <a:pt x="36147" y="26597"/>
                    <a:pt x="35080" y="24924"/>
                  </a:cubicBezTo>
                  <a:cubicBezTo>
                    <a:pt x="34014" y="23249"/>
                    <a:pt x="28203" y="13942"/>
                    <a:pt x="28201" y="13706"/>
                  </a:cubicBezTo>
                  <a:cubicBezTo>
                    <a:pt x="28201" y="13471"/>
                    <a:pt x="28984" y="10245"/>
                    <a:pt x="28984" y="10245"/>
                  </a:cubicBezTo>
                  <a:cubicBezTo>
                    <a:pt x="29444" y="10533"/>
                    <a:pt x="36005" y="11183"/>
                    <a:pt x="36005" y="11183"/>
                  </a:cubicBezTo>
                  <a:cubicBezTo>
                    <a:pt x="36005" y="11183"/>
                    <a:pt x="38644" y="17774"/>
                    <a:pt x="38825" y="17997"/>
                  </a:cubicBezTo>
                  <a:cubicBezTo>
                    <a:pt x="39008" y="18217"/>
                    <a:pt x="44638" y="25249"/>
                    <a:pt x="49840" y="28686"/>
                  </a:cubicBezTo>
                  <a:cubicBezTo>
                    <a:pt x="54158" y="31539"/>
                    <a:pt x="57437" y="32593"/>
                    <a:pt x="58647" y="32946"/>
                  </a:cubicBezTo>
                  <a:cubicBezTo>
                    <a:pt x="59154" y="33094"/>
                    <a:pt x="60229" y="33204"/>
                    <a:pt x="60862" y="33204"/>
                  </a:cubicBezTo>
                  <a:cubicBezTo>
                    <a:pt x="61741" y="33204"/>
                    <a:pt x="61770" y="32992"/>
                    <a:pt x="58255" y="32379"/>
                  </a:cubicBezTo>
                  <a:cubicBezTo>
                    <a:pt x="52206" y="31323"/>
                    <a:pt x="45286" y="24396"/>
                    <a:pt x="44084" y="23279"/>
                  </a:cubicBezTo>
                  <a:cubicBezTo>
                    <a:pt x="42882" y="22163"/>
                    <a:pt x="39759" y="18282"/>
                    <a:pt x="39493" y="17687"/>
                  </a:cubicBezTo>
                  <a:cubicBezTo>
                    <a:pt x="39224" y="17092"/>
                    <a:pt x="36572" y="11026"/>
                    <a:pt x="36572" y="11026"/>
                  </a:cubicBezTo>
                  <a:lnTo>
                    <a:pt x="36572" y="11026"/>
                  </a:lnTo>
                  <a:cubicBezTo>
                    <a:pt x="36577" y="11026"/>
                    <a:pt x="36583" y="11026"/>
                    <a:pt x="36588" y="11026"/>
                  </a:cubicBezTo>
                  <a:cubicBezTo>
                    <a:pt x="37363" y="11026"/>
                    <a:pt x="39140" y="10410"/>
                    <a:pt x="39290" y="10036"/>
                  </a:cubicBezTo>
                  <a:cubicBezTo>
                    <a:pt x="39438" y="9661"/>
                    <a:pt x="38880" y="9290"/>
                    <a:pt x="38880" y="9290"/>
                  </a:cubicBezTo>
                  <a:lnTo>
                    <a:pt x="38880" y="9290"/>
                  </a:lnTo>
                  <a:cubicBezTo>
                    <a:pt x="40119" y="9590"/>
                    <a:pt x="44350" y="11660"/>
                    <a:pt x="45333" y="11660"/>
                  </a:cubicBezTo>
                  <a:cubicBezTo>
                    <a:pt x="45809" y="11660"/>
                    <a:pt x="45525" y="11175"/>
                    <a:pt x="43772" y="9770"/>
                  </a:cubicBezTo>
                  <a:cubicBezTo>
                    <a:pt x="38398" y="5460"/>
                    <a:pt x="29252" y="4533"/>
                    <a:pt x="28124" y="4083"/>
                  </a:cubicBezTo>
                  <a:cubicBezTo>
                    <a:pt x="27114" y="3679"/>
                    <a:pt x="25727" y="3658"/>
                    <a:pt x="25450" y="3658"/>
                  </a:cubicBezTo>
                  <a:cubicBezTo>
                    <a:pt x="25417" y="3658"/>
                    <a:pt x="25400" y="3658"/>
                    <a:pt x="25400" y="3658"/>
                  </a:cubicBezTo>
                  <a:lnTo>
                    <a:pt x="24687" y="2954"/>
                  </a:lnTo>
                  <a:cubicBezTo>
                    <a:pt x="23974" y="2251"/>
                    <a:pt x="23322" y="2504"/>
                    <a:pt x="23278" y="1963"/>
                  </a:cubicBezTo>
                  <a:cubicBezTo>
                    <a:pt x="23234" y="1422"/>
                    <a:pt x="23671" y="114"/>
                    <a:pt x="23461" y="5"/>
                  </a:cubicBezTo>
                  <a:cubicBezTo>
                    <a:pt x="23456" y="2"/>
                    <a:pt x="23451" y="1"/>
                    <a:pt x="23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1"/>
            <p:cNvSpPr/>
            <p:nvPr/>
          </p:nvSpPr>
          <p:spPr>
            <a:xfrm>
              <a:off x="6456525" y="1942525"/>
              <a:ext cx="14550" cy="17875"/>
            </a:xfrm>
            <a:custGeom>
              <a:avLst/>
              <a:gdLst/>
              <a:ahLst/>
              <a:cxnLst/>
              <a:rect l="l" t="t" r="r" b="b"/>
              <a:pathLst>
                <a:path w="582" h="715" extrusionOk="0">
                  <a:moveTo>
                    <a:pt x="266" y="1"/>
                  </a:moveTo>
                  <a:cubicBezTo>
                    <a:pt x="212" y="1"/>
                    <a:pt x="160" y="3"/>
                    <a:pt x="116" y="4"/>
                  </a:cubicBezTo>
                  <a:cubicBezTo>
                    <a:pt x="0" y="4"/>
                    <a:pt x="98" y="682"/>
                    <a:pt x="221" y="713"/>
                  </a:cubicBezTo>
                  <a:cubicBezTo>
                    <a:pt x="225" y="714"/>
                    <a:pt x="229" y="714"/>
                    <a:pt x="233" y="714"/>
                  </a:cubicBezTo>
                  <a:cubicBezTo>
                    <a:pt x="355" y="714"/>
                    <a:pt x="533" y="331"/>
                    <a:pt x="561" y="154"/>
                  </a:cubicBezTo>
                  <a:cubicBezTo>
                    <a:pt x="582" y="20"/>
                    <a:pt x="420"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1"/>
            <p:cNvSpPr/>
            <p:nvPr/>
          </p:nvSpPr>
          <p:spPr>
            <a:xfrm>
              <a:off x="6460275" y="1953075"/>
              <a:ext cx="75225" cy="41250"/>
            </a:xfrm>
            <a:custGeom>
              <a:avLst/>
              <a:gdLst/>
              <a:ahLst/>
              <a:cxnLst/>
              <a:rect l="l" t="t" r="r" b="b"/>
              <a:pathLst>
                <a:path w="3009" h="1650" extrusionOk="0">
                  <a:moveTo>
                    <a:pt x="1159" y="1"/>
                  </a:moveTo>
                  <a:cubicBezTo>
                    <a:pt x="1024" y="83"/>
                    <a:pt x="1" y="1423"/>
                    <a:pt x="110" y="1508"/>
                  </a:cubicBezTo>
                  <a:cubicBezTo>
                    <a:pt x="209" y="1583"/>
                    <a:pt x="409" y="1649"/>
                    <a:pt x="536" y="1649"/>
                  </a:cubicBezTo>
                  <a:cubicBezTo>
                    <a:pt x="549" y="1649"/>
                    <a:pt x="561" y="1649"/>
                    <a:pt x="572" y="1647"/>
                  </a:cubicBezTo>
                  <a:cubicBezTo>
                    <a:pt x="692" y="1632"/>
                    <a:pt x="2812" y="925"/>
                    <a:pt x="2910" y="818"/>
                  </a:cubicBezTo>
                  <a:cubicBezTo>
                    <a:pt x="3008" y="714"/>
                    <a:pt x="2106" y="478"/>
                    <a:pt x="1741" y="360"/>
                  </a:cubicBezTo>
                  <a:cubicBezTo>
                    <a:pt x="1521" y="288"/>
                    <a:pt x="1322" y="166"/>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1"/>
            <p:cNvSpPr/>
            <p:nvPr/>
          </p:nvSpPr>
          <p:spPr>
            <a:xfrm>
              <a:off x="6318400" y="1969550"/>
              <a:ext cx="29425" cy="59675"/>
            </a:xfrm>
            <a:custGeom>
              <a:avLst/>
              <a:gdLst/>
              <a:ahLst/>
              <a:cxnLst/>
              <a:rect l="l" t="t" r="r" b="b"/>
              <a:pathLst>
                <a:path w="1177" h="2387" extrusionOk="0">
                  <a:moveTo>
                    <a:pt x="659" y="0"/>
                  </a:moveTo>
                  <a:cubicBezTo>
                    <a:pt x="659" y="0"/>
                    <a:pt x="35" y="2186"/>
                    <a:pt x="42" y="2240"/>
                  </a:cubicBezTo>
                  <a:cubicBezTo>
                    <a:pt x="51" y="2295"/>
                    <a:pt x="0" y="2378"/>
                    <a:pt x="90" y="2386"/>
                  </a:cubicBezTo>
                  <a:cubicBezTo>
                    <a:pt x="91" y="2387"/>
                    <a:pt x="93" y="2387"/>
                    <a:pt x="95" y="2387"/>
                  </a:cubicBezTo>
                  <a:cubicBezTo>
                    <a:pt x="195" y="2387"/>
                    <a:pt x="629" y="2087"/>
                    <a:pt x="751" y="1924"/>
                  </a:cubicBezTo>
                  <a:cubicBezTo>
                    <a:pt x="875" y="1756"/>
                    <a:pt x="1169" y="1008"/>
                    <a:pt x="1174" y="914"/>
                  </a:cubicBezTo>
                  <a:cubicBezTo>
                    <a:pt x="1176" y="820"/>
                    <a:pt x="1067" y="587"/>
                    <a:pt x="1065" y="554"/>
                  </a:cubicBezTo>
                  <a:cubicBezTo>
                    <a:pt x="1063" y="524"/>
                    <a:pt x="659" y="42"/>
                    <a:pt x="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1"/>
            <p:cNvSpPr/>
            <p:nvPr/>
          </p:nvSpPr>
          <p:spPr>
            <a:xfrm>
              <a:off x="6031525" y="2033675"/>
              <a:ext cx="273875" cy="157100"/>
            </a:xfrm>
            <a:custGeom>
              <a:avLst/>
              <a:gdLst/>
              <a:ahLst/>
              <a:cxnLst/>
              <a:rect l="l" t="t" r="r" b="b"/>
              <a:pathLst>
                <a:path w="10955" h="6284" extrusionOk="0">
                  <a:moveTo>
                    <a:pt x="10954" y="0"/>
                  </a:moveTo>
                  <a:lnTo>
                    <a:pt x="10954" y="0"/>
                  </a:lnTo>
                  <a:cubicBezTo>
                    <a:pt x="10954" y="1"/>
                    <a:pt x="4666" y="3686"/>
                    <a:pt x="4075" y="4118"/>
                  </a:cubicBezTo>
                  <a:cubicBezTo>
                    <a:pt x="3484" y="4550"/>
                    <a:pt x="951" y="5702"/>
                    <a:pt x="391" y="6007"/>
                  </a:cubicBezTo>
                  <a:cubicBezTo>
                    <a:pt x="0" y="6221"/>
                    <a:pt x="140" y="6283"/>
                    <a:pt x="371" y="6283"/>
                  </a:cubicBezTo>
                  <a:cubicBezTo>
                    <a:pt x="471" y="6283"/>
                    <a:pt x="588" y="6272"/>
                    <a:pt x="685" y="6256"/>
                  </a:cubicBezTo>
                  <a:cubicBezTo>
                    <a:pt x="1006" y="6201"/>
                    <a:pt x="3839" y="4546"/>
                    <a:pt x="4265" y="4251"/>
                  </a:cubicBezTo>
                  <a:cubicBezTo>
                    <a:pt x="4690" y="3957"/>
                    <a:pt x="10799" y="271"/>
                    <a:pt x="10799" y="271"/>
                  </a:cubicBezTo>
                  <a:lnTo>
                    <a:pt x="10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61"/>
          <p:cNvGrpSpPr/>
          <p:nvPr/>
        </p:nvGrpSpPr>
        <p:grpSpPr>
          <a:xfrm rot="-1651273">
            <a:off x="5070283" y="3569274"/>
            <a:ext cx="284785" cy="315000"/>
            <a:chOff x="3977000" y="3060375"/>
            <a:chExt cx="1771100" cy="1098700"/>
          </a:xfrm>
        </p:grpSpPr>
        <p:sp>
          <p:nvSpPr>
            <p:cNvPr id="1169" name="Google Shape;1169;p61"/>
            <p:cNvSpPr/>
            <p:nvPr/>
          </p:nvSpPr>
          <p:spPr>
            <a:xfrm>
              <a:off x="4404300" y="3060375"/>
              <a:ext cx="1042350" cy="841775"/>
            </a:xfrm>
            <a:custGeom>
              <a:avLst/>
              <a:gdLst/>
              <a:ahLst/>
              <a:cxnLst/>
              <a:rect l="l" t="t" r="r" b="b"/>
              <a:pathLst>
                <a:path w="41694" h="33671" extrusionOk="0">
                  <a:moveTo>
                    <a:pt x="9679" y="0"/>
                  </a:moveTo>
                  <a:cubicBezTo>
                    <a:pt x="9611" y="0"/>
                    <a:pt x="9551" y="5"/>
                    <a:pt x="9499" y="16"/>
                  </a:cubicBezTo>
                  <a:cubicBezTo>
                    <a:pt x="7763" y="356"/>
                    <a:pt x="4735" y="1209"/>
                    <a:pt x="8681" y="3420"/>
                  </a:cubicBezTo>
                  <a:cubicBezTo>
                    <a:pt x="8681" y="3420"/>
                    <a:pt x="5223" y="3110"/>
                    <a:pt x="2732" y="3110"/>
                  </a:cubicBezTo>
                  <a:cubicBezTo>
                    <a:pt x="1178" y="3110"/>
                    <a:pt x="0" y="3231"/>
                    <a:pt x="275" y="3623"/>
                  </a:cubicBezTo>
                  <a:cubicBezTo>
                    <a:pt x="988" y="4646"/>
                    <a:pt x="13582" y="8286"/>
                    <a:pt x="13582" y="8286"/>
                  </a:cubicBezTo>
                  <a:cubicBezTo>
                    <a:pt x="13582" y="8286"/>
                    <a:pt x="8240" y="10470"/>
                    <a:pt x="8784" y="11214"/>
                  </a:cubicBezTo>
                  <a:cubicBezTo>
                    <a:pt x="9702" y="12474"/>
                    <a:pt x="14140" y="10941"/>
                    <a:pt x="17517" y="14605"/>
                  </a:cubicBezTo>
                  <a:cubicBezTo>
                    <a:pt x="20230" y="17547"/>
                    <a:pt x="21410" y="16610"/>
                    <a:pt x="22728" y="17183"/>
                  </a:cubicBezTo>
                  <a:cubicBezTo>
                    <a:pt x="23064" y="17330"/>
                    <a:pt x="23423" y="17372"/>
                    <a:pt x="23779" y="17372"/>
                  </a:cubicBezTo>
                  <a:cubicBezTo>
                    <a:pt x="24250" y="17372"/>
                    <a:pt x="24716" y="17299"/>
                    <a:pt x="25122" y="17299"/>
                  </a:cubicBezTo>
                  <a:cubicBezTo>
                    <a:pt x="25610" y="17299"/>
                    <a:pt x="26009" y="17405"/>
                    <a:pt x="26220" y="17870"/>
                  </a:cubicBezTo>
                  <a:cubicBezTo>
                    <a:pt x="26739" y="19013"/>
                    <a:pt x="26678" y="18043"/>
                    <a:pt x="28682" y="19587"/>
                  </a:cubicBezTo>
                  <a:cubicBezTo>
                    <a:pt x="37302" y="26235"/>
                    <a:pt x="41045" y="33657"/>
                    <a:pt x="41448" y="33670"/>
                  </a:cubicBezTo>
                  <a:cubicBezTo>
                    <a:pt x="41448" y="33670"/>
                    <a:pt x="41449" y="33670"/>
                    <a:pt x="41449" y="33670"/>
                  </a:cubicBezTo>
                  <a:cubicBezTo>
                    <a:pt x="41694" y="33670"/>
                    <a:pt x="38018" y="27411"/>
                    <a:pt x="32237" y="21969"/>
                  </a:cubicBezTo>
                  <a:cubicBezTo>
                    <a:pt x="32237" y="21969"/>
                    <a:pt x="32748" y="21868"/>
                    <a:pt x="32202" y="21255"/>
                  </a:cubicBezTo>
                  <a:cubicBezTo>
                    <a:pt x="31659" y="20642"/>
                    <a:pt x="30194" y="20235"/>
                    <a:pt x="30261" y="19214"/>
                  </a:cubicBezTo>
                  <a:cubicBezTo>
                    <a:pt x="30329" y="18193"/>
                    <a:pt x="30331" y="17545"/>
                    <a:pt x="30466" y="17375"/>
                  </a:cubicBezTo>
                  <a:cubicBezTo>
                    <a:pt x="30604" y="17205"/>
                    <a:pt x="29751" y="15196"/>
                    <a:pt x="28322" y="14618"/>
                  </a:cubicBezTo>
                  <a:cubicBezTo>
                    <a:pt x="28322" y="14618"/>
                    <a:pt x="29480" y="10160"/>
                    <a:pt x="25565" y="7641"/>
                  </a:cubicBezTo>
                  <a:cubicBezTo>
                    <a:pt x="21766" y="5197"/>
                    <a:pt x="11856" y="0"/>
                    <a:pt x="9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1"/>
            <p:cNvSpPr/>
            <p:nvPr/>
          </p:nvSpPr>
          <p:spPr>
            <a:xfrm>
              <a:off x="4188200" y="3269950"/>
              <a:ext cx="765825" cy="568550"/>
            </a:xfrm>
            <a:custGeom>
              <a:avLst/>
              <a:gdLst/>
              <a:ahLst/>
              <a:cxnLst/>
              <a:rect l="l" t="t" r="r" b="b"/>
              <a:pathLst>
                <a:path w="30633" h="22742" extrusionOk="0">
                  <a:moveTo>
                    <a:pt x="20779" y="0"/>
                  </a:moveTo>
                  <a:cubicBezTo>
                    <a:pt x="20752" y="0"/>
                    <a:pt x="20726" y="6"/>
                    <a:pt x="20701" y="17"/>
                  </a:cubicBezTo>
                  <a:cubicBezTo>
                    <a:pt x="20315" y="198"/>
                    <a:pt x="19689" y="3145"/>
                    <a:pt x="18429" y="9688"/>
                  </a:cubicBezTo>
                  <a:cubicBezTo>
                    <a:pt x="18064" y="11572"/>
                    <a:pt x="17722" y="13354"/>
                    <a:pt x="17628" y="13597"/>
                  </a:cubicBezTo>
                  <a:cubicBezTo>
                    <a:pt x="17600" y="13620"/>
                    <a:pt x="17550" y="13658"/>
                    <a:pt x="17484" y="13712"/>
                  </a:cubicBezTo>
                  <a:cubicBezTo>
                    <a:pt x="7665" y="21560"/>
                    <a:pt x="1985" y="22452"/>
                    <a:pt x="0" y="22469"/>
                  </a:cubicBezTo>
                  <a:lnTo>
                    <a:pt x="3" y="22742"/>
                  </a:lnTo>
                  <a:cubicBezTo>
                    <a:pt x="6049" y="22685"/>
                    <a:pt x="14361" y="16558"/>
                    <a:pt x="17654" y="13924"/>
                  </a:cubicBezTo>
                  <a:cubicBezTo>
                    <a:pt x="17742" y="13854"/>
                    <a:pt x="17794" y="13810"/>
                    <a:pt x="17809" y="13799"/>
                  </a:cubicBezTo>
                  <a:cubicBezTo>
                    <a:pt x="17907" y="13736"/>
                    <a:pt x="17953" y="13588"/>
                    <a:pt x="18695" y="9738"/>
                  </a:cubicBezTo>
                  <a:cubicBezTo>
                    <a:pt x="19334" y="6425"/>
                    <a:pt x="20387" y="953"/>
                    <a:pt x="20791" y="305"/>
                  </a:cubicBezTo>
                  <a:cubicBezTo>
                    <a:pt x="21153" y="608"/>
                    <a:pt x="22649" y="2207"/>
                    <a:pt x="24100" y="3758"/>
                  </a:cubicBezTo>
                  <a:cubicBezTo>
                    <a:pt x="28398" y="8353"/>
                    <a:pt x="29532" y="9501"/>
                    <a:pt x="29855" y="9501"/>
                  </a:cubicBezTo>
                  <a:cubicBezTo>
                    <a:pt x="29865" y="9501"/>
                    <a:pt x="29874" y="9500"/>
                    <a:pt x="29882" y="9498"/>
                  </a:cubicBezTo>
                  <a:cubicBezTo>
                    <a:pt x="30388" y="9383"/>
                    <a:pt x="30597" y="8135"/>
                    <a:pt x="30632" y="7889"/>
                  </a:cubicBezTo>
                  <a:lnTo>
                    <a:pt x="30364" y="7849"/>
                  </a:lnTo>
                  <a:cubicBezTo>
                    <a:pt x="30290" y="8357"/>
                    <a:pt x="30074" y="9127"/>
                    <a:pt x="29843" y="9226"/>
                  </a:cubicBezTo>
                  <a:cubicBezTo>
                    <a:pt x="29402" y="9025"/>
                    <a:pt x="26455" y="5878"/>
                    <a:pt x="24298" y="3570"/>
                  </a:cubicBezTo>
                  <a:cubicBezTo>
                    <a:pt x="22259" y="1391"/>
                    <a:pt x="21094" y="152"/>
                    <a:pt x="20865" y="21"/>
                  </a:cubicBezTo>
                  <a:cubicBezTo>
                    <a:pt x="20838" y="7"/>
                    <a:pt x="20809" y="0"/>
                    <a:pt x="20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1"/>
            <p:cNvSpPr/>
            <p:nvPr/>
          </p:nvSpPr>
          <p:spPr>
            <a:xfrm>
              <a:off x="4891225" y="3483225"/>
              <a:ext cx="262150" cy="675850"/>
            </a:xfrm>
            <a:custGeom>
              <a:avLst/>
              <a:gdLst/>
              <a:ahLst/>
              <a:cxnLst/>
              <a:rect l="l" t="t" r="r" b="b"/>
              <a:pathLst>
                <a:path w="10486" h="27034" extrusionOk="0">
                  <a:moveTo>
                    <a:pt x="4282" y="1"/>
                  </a:moveTo>
                  <a:cubicBezTo>
                    <a:pt x="4282" y="10"/>
                    <a:pt x="4234" y="900"/>
                    <a:pt x="3741" y="1310"/>
                  </a:cubicBezTo>
                  <a:cubicBezTo>
                    <a:pt x="3521" y="1493"/>
                    <a:pt x="2830" y="1785"/>
                    <a:pt x="2160" y="2064"/>
                  </a:cubicBezTo>
                  <a:cubicBezTo>
                    <a:pt x="967" y="2566"/>
                    <a:pt x="234" y="2891"/>
                    <a:pt x="118" y="3179"/>
                  </a:cubicBezTo>
                  <a:cubicBezTo>
                    <a:pt x="1" y="3471"/>
                    <a:pt x="969" y="5718"/>
                    <a:pt x="3957" y="12082"/>
                  </a:cubicBezTo>
                  <a:cubicBezTo>
                    <a:pt x="4441" y="13114"/>
                    <a:pt x="4825" y="13930"/>
                    <a:pt x="4882" y="14080"/>
                  </a:cubicBezTo>
                  <a:cubicBezTo>
                    <a:pt x="4910" y="14154"/>
                    <a:pt x="4998" y="14405"/>
                    <a:pt x="5128" y="14787"/>
                  </a:cubicBezTo>
                  <a:cubicBezTo>
                    <a:pt x="7752" y="22451"/>
                    <a:pt x="9456" y="26456"/>
                    <a:pt x="10335" y="27034"/>
                  </a:cubicBezTo>
                  <a:lnTo>
                    <a:pt x="10485" y="26805"/>
                  </a:lnTo>
                  <a:cubicBezTo>
                    <a:pt x="9670" y="26270"/>
                    <a:pt x="7955" y="22198"/>
                    <a:pt x="5386" y="14697"/>
                  </a:cubicBezTo>
                  <a:cubicBezTo>
                    <a:pt x="5253" y="14311"/>
                    <a:pt x="5166" y="14058"/>
                    <a:pt x="5137" y="13982"/>
                  </a:cubicBezTo>
                  <a:cubicBezTo>
                    <a:pt x="5076" y="13823"/>
                    <a:pt x="4710" y="13044"/>
                    <a:pt x="4204" y="11967"/>
                  </a:cubicBezTo>
                  <a:cubicBezTo>
                    <a:pt x="2950" y="9295"/>
                    <a:pt x="341" y="3735"/>
                    <a:pt x="369" y="3279"/>
                  </a:cubicBezTo>
                  <a:cubicBezTo>
                    <a:pt x="452" y="3076"/>
                    <a:pt x="1545" y="2618"/>
                    <a:pt x="2265" y="2315"/>
                  </a:cubicBezTo>
                  <a:cubicBezTo>
                    <a:pt x="2984" y="2014"/>
                    <a:pt x="3663" y="1728"/>
                    <a:pt x="3916" y="1519"/>
                  </a:cubicBezTo>
                  <a:cubicBezTo>
                    <a:pt x="4500" y="1033"/>
                    <a:pt x="4553" y="55"/>
                    <a:pt x="4555" y="14"/>
                  </a:cubicBezTo>
                  <a:lnTo>
                    <a:pt x="4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1"/>
            <p:cNvSpPr/>
            <p:nvPr/>
          </p:nvSpPr>
          <p:spPr>
            <a:xfrm>
              <a:off x="5132950" y="3387575"/>
              <a:ext cx="615150" cy="465050"/>
            </a:xfrm>
            <a:custGeom>
              <a:avLst/>
              <a:gdLst/>
              <a:ahLst/>
              <a:cxnLst/>
              <a:rect l="l" t="t" r="r" b="b"/>
              <a:pathLst>
                <a:path w="24606" h="18602" extrusionOk="0">
                  <a:moveTo>
                    <a:pt x="6470" y="0"/>
                  </a:moveTo>
                  <a:cubicBezTo>
                    <a:pt x="5514" y="0"/>
                    <a:pt x="2093" y="1598"/>
                    <a:pt x="1" y="2621"/>
                  </a:cubicBezTo>
                  <a:lnTo>
                    <a:pt x="121" y="2867"/>
                  </a:lnTo>
                  <a:cubicBezTo>
                    <a:pt x="2844" y="1537"/>
                    <a:pt x="5846" y="241"/>
                    <a:pt x="6427" y="241"/>
                  </a:cubicBezTo>
                  <a:cubicBezTo>
                    <a:pt x="6458" y="241"/>
                    <a:pt x="6481" y="245"/>
                    <a:pt x="6498" y="252"/>
                  </a:cubicBezTo>
                  <a:cubicBezTo>
                    <a:pt x="6695" y="479"/>
                    <a:pt x="7809" y="3731"/>
                    <a:pt x="8703" y="6344"/>
                  </a:cubicBezTo>
                  <a:cubicBezTo>
                    <a:pt x="10234" y="10822"/>
                    <a:pt x="10775" y="12335"/>
                    <a:pt x="10961" y="12473"/>
                  </a:cubicBezTo>
                  <a:cubicBezTo>
                    <a:pt x="10985" y="12493"/>
                    <a:pt x="11055" y="12551"/>
                    <a:pt x="11161" y="12643"/>
                  </a:cubicBezTo>
                  <a:cubicBezTo>
                    <a:pt x="16614" y="17328"/>
                    <a:pt x="20058" y="18602"/>
                    <a:pt x="22191" y="18602"/>
                  </a:cubicBezTo>
                  <a:cubicBezTo>
                    <a:pt x="23341" y="18602"/>
                    <a:pt x="24111" y="18231"/>
                    <a:pt x="24606" y="17825"/>
                  </a:cubicBezTo>
                  <a:lnTo>
                    <a:pt x="24434" y="17614"/>
                  </a:lnTo>
                  <a:cubicBezTo>
                    <a:pt x="23813" y="18122"/>
                    <a:pt x="23057" y="18339"/>
                    <a:pt x="22221" y="18339"/>
                  </a:cubicBezTo>
                  <a:cubicBezTo>
                    <a:pt x="18662" y="18339"/>
                    <a:pt x="13645" y="14418"/>
                    <a:pt x="11338" y="12436"/>
                  </a:cubicBezTo>
                  <a:cubicBezTo>
                    <a:pt x="11225" y="12338"/>
                    <a:pt x="11151" y="12274"/>
                    <a:pt x="11133" y="12264"/>
                  </a:cubicBezTo>
                  <a:cubicBezTo>
                    <a:pt x="10939" y="12039"/>
                    <a:pt x="9888" y="8966"/>
                    <a:pt x="8961" y="6255"/>
                  </a:cubicBezTo>
                  <a:cubicBezTo>
                    <a:pt x="7571" y="2198"/>
                    <a:pt x="6895" y="263"/>
                    <a:pt x="6690" y="60"/>
                  </a:cubicBezTo>
                  <a:cubicBezTo>
                    <a:pt x="6650" y="19"/>
                    <a:pt x="6574" y="0"/>
                    <a:pt x="6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1"/>
            <p:cNvSpPr/>
            <p:nvPr/>
          </p:nvSpPr>
          <p:spPr>
            <a:xfrm>
              <a:off x="5118225" y="3391575"/>
              <a:ext cx="399225" cy="94850"/>
            </a:xfrm>
            <a:custGeom>
              <a:avLst/>
              <a:gdLst/>
              <a:ahLst/>
              <a:cxnLst/>
              <a:rect l="l" t="t" r="r" b="b"/>
              <a:pathLst>
                <a:path w="15969" h="3794" extrusionOk="0">
                  <a:moveTo>
                    <a:pt x="15914" y="1"/>
                  </a:moveTo>
                  <a:cubicBezTo>
                    <a:pt x="15550" y="77"/>
                    <a:pt x="7030" y="1872"/>
                    <a:pt x="6114" y="2422"/>
                  </a:cubicBezTo>
                  <a:cubicBezTo>
                    <a:pt x="5729" y="2653"/>
                    <a:pt x="4158" y="3521"/>
                    <a:pt x="2314" y="3521"/>
                  </a:cubicBezTo>
                  <a:cubicBezTo>
                    <a:pt x="1605" y="3521"/>
                    <a:pt x="855" y="3393"/>
                    <a:pt x="116" y="3050"/>
                  </a:cubicBezTo>
                  <a:lnTo>
                    <a:pt x="1" y="3298"/>
                  </a:lnTo>
                  <a:cubicBezTo>
                    <a:pt x="779" y="3658"/>
                    <a:pt x="1567" y="3793"/>
                    <a:pt x="2313" y="3793"/>
                  </a:cubicBezTo>
                  <a:cubicBezTo>
                    <a:pt x="4230" y="3793"/>
                    <a:pt x="5855" y="2897"/>
                    <a:pt x="6252" y="2655"/>
                  </a:cubicBezTo>
                  <a:cubicBezTo>
                    <a:pt x="6954" y="2234"/>
                    <a:pt x="12915" y="908"/>
                    <a:pt x="15969" y="267"/>
                  </a:cubicBezTo>
                  <a:lnTo>
                    <a:pt x="15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1"/>
            <p:cNvSpPr/>
            <p:nvPr/>
          </p:nvSpPr>
          <p:spPr>
            <a:xfrm>
              <a:off x="5032350" y="3123600"/>
              <a:ext cx="369125" cy="237625"/>
            </a:xfrm>
            <a:custGeom>
              <a:avLst/>
              <a:gdLst/>
              <a:ahLst/>
              <a:cxnLst/>
              <a:rect l="l" t="t" r="r" b="b"/>
              <a:pathLst>
                <a:path w="14765" h="9505" extrusionOk="0">
                  <a:moveTo>
                    <a:pt x="1244" y="0"/>
                  </a:moveTo>
                  <a:cubicBezTo>
                    <a:pt x="1214" y="0"/>
                    <a:pt x="1185" y="7"/>
                    <a:pt x="1159" y="21"/>
                  </a:cubicBezTo>
                  <a:cubicBezTo>
                    <a:pt x="727" y="239"/>
                    <a:pt x="205" y="3945"/>
                    <a:pt x="0" y="5526"/>
                  </a:cubicBezTo>
                  <a:lnTo>
                    <a:pt x="271" y="5561"/>
                  </a:lnTo>
                  <a:cubicBezTo>
                    <a:pt x="561" y="3302"/>
                    <a:pt x="982" y="865"/>
                    <a:pt x="1231" y="348"/>
                  </a:cubicBezTo>
                  <a:cubicBezTo>
                    <a:pt x="1420" y="909"/>
                    <a:pt x="1673" y="3384"/>
                    <a:pt x="1863" y="5230"/>
                  </a:cubicBezTo>
                  <a:cubicBezTo>
                    <a:pt x="2142" y="7958"/>
                    <a:pt x="2280" y="9175"/>
                    <a:pt x="2430" y="9389"/>
                  </a:cubicBezTo>
                  <a:cubicBezTo>
                    <a:pt x="2483" y="9463"/>
                    <a:pt x="2583" y="9500"/>
                    <a:pt x="2755" y="9505"/>
                  </a:cubicBezTo>
                  <a:lnTo>
                    <a:pt x="2797" y="9505"/>
                  </a:lnTo>
                  <a:cubicBezTo>
                    <a:pt x="4343" y="9505"/>
                    <a:pt x="11665" y="7284"/>
                    <a:pt x="14765" y="3358"/>
                  </a:cubicBezTo>
                  <a:lnTo>
                    <a:pt x="14551" y="3190"/>
                  </a:lnTo>
                  <a:cubicBezTo>
                    <a:pt x="11465" y="7097"/>
                    <a:pt x="4090" y="9256"/>
                    <a:pt x="2814" y="9256"/>
                  </a:cubicBezTo>
                  <a:cubicBezTo>
                    <a:pt x="2738" y="9256"/>
                    <a:pt x="2683" y="9248"/>
                    <a:pt x="2653" y="9232"/>
                  </a:cubicBezTo>
                  <a:cubicBezTo>
                    <a:pt x="2524" y="9027"/>
                    <a:pt x="2317" y="6996"/>
                    <a:pt x="2134" y="5203"/>
                  </a:cubicBezTo>
                  <a:cubicBezTo>
                    <a:pt x="1743" y="1373"/>
                    <a:pt x="1582" y="161"/>
                    <a:pt x="1335" y="26"/>
                  </a:cubicBezTo>
                  <a:cubicBezTo>
                    <a:pt x="1307" y="9"/>
                    <a:pt x="1275"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1"/>
            <p:cNvSpPr/>
            <p:nvPr/>
          </p:nvSpPr>
          <p:spPr>
            <a:xfrm>
              <a:off x="4801575" y="3109875"/>
              <a:ext cx="197600" cy="133300"/>
            </a:xfrm>
            <a:custGeom>
              <a:avLst/>
              <a:gdLst/>
              <a:ahLst/>
              <a:cxnLst/>
              <a:rect l="l" t="t" r="r" b="b"/>
              <a:pathLst>
                <a:path w="7904" h="5332" extrusionOk="0">
                  <a:moveTo>
                    <a:pt x="7206" y="1"/>
                  </a:moveTo>
                  <a:cubicBezTo>
                    <a:pt x="6210" y="1"/>
                    <a:pt x="1488" y="2391"/>
                    <a:pt x="1" y="3157"/>
                  </a:cubicBezTo>
                  <a:lnTo>
                    <a:pt x="123" y="3399"/>
                  </a:lnTo>
                  <a:cubicBezTo>
                    <a:pt x="3204" y="1818"/>
                    <a:pt x="6597" y="263"/>
                    <a:pt x="7169" y="263"/>
                  </a:cubicBezTo>
                  <a:cubicBezTo>
                    <a:pt x="7190" y="263"/>
                    <a:pt x="7207" y="265"/>
                    <a:pt x="7220" y="269"/>
                  </a:cubicBezTo>
                  <a:cubicBezTo>
                    <a:pt x="7325" y="317"/>
                    <a:pt x="7637" y="804"/>
                    <a:pt x="7258" y="5033"/>
                  </a:cubicBezTo>
                  <a:cubicBezTo>
                    <a:pt x="7247" y="5157"/>
                    <a:pt x="7238" y="5251"/>
                    <a:pt x="7234" y="5310"/>
                  </a:cubicBezTo>
                  <a:lnTo>
                    <a:pt x="7506" y="5332"/>
                  </a:lnTo>
                  <a:lnTo>
                    <a:pt x="7526" y="5057"/>
                  </a:lnTo>
                  <a:cubicBezTo>
                    <a:pt x="7903" y="873"/>
                    <a:pt x="7639" y="164"/>
                    <a:pt x="7334" y="23"/>
                  </a:cubicBezTo>
                  <a:cubicBezTo>
                    <a:pt x="7303" y="8"/>
                    <a:pt x="7260" y="1"/>
                    <a:pt x="7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1"/>
            <p:cNvSpPr/>
            <p:nvPr/>
          </p:nvSpPr>
          <p:spPr>
            <a:xfrm>
              <a:off x="3977000" y="3211150"/>
              <a:ext cx="812775" cy="236675"/>
            </a:xfrm>
            <a:custGeom>
              <a:avLst/>
              <a:gdLst/>
              <a:ahLst/>
              <a:cxnLst/>
              <a:rect l="l" t="t" r="r" b="b"/>
              <a:pathLst>
                <a:path w="32511" h="9467" extrusionOk="0">
                  <a:moveTo>
                    <a:pt x="28757" y="0"/>
                  </a:moveTo>
                  <a:lnTo>
                    <a:pt x="28702" y="122"/>
                  </a:lnTo>
                  <a:cubicBezTo>
                    <a:pt x="27210" y="3466"/>
                    <a:pt x="24722" y="8869"/>
                    <a:pt x="24408" y="9135"/>
                  </a:cubicBezTo>
                  <a:cubicBezTo>
                    <a:pt x="24302" y="9175"/>
                    <a:pt x="23747" y="9192"/>
                    <a:pt x="22934" y="9192"/>
                  </a:cubicBezTo>
                  <a:cubicBezTo>
                    <a:pt x="20080" y="9192"/>
                    <a:pt x="14040" y="8983"/>
                    <a:pt x="13005" y="8849"/>
                  </a:cubicBezTo>
                  <a:cubicBezTo>
                    <a:pt x="12726" y="8812"/>
                    <a:pt x="11814" y="8583"/>
                    <a:pt x="10658" y="8293"/>
                  </a:cubicBezTo>
                  <a:cubicBezTo>
                    <a:pt x="7594" y="7525"/>
                    <a:pt x="2536" y="6255"/>
                    <a:pt x="244" y="6255"/>
                  </a:cubicBezTo>
                  <a:cubicBezTo>
                    <a:pt x="159" y="6255"/>
                    <a:pt x="78" y="6256"/>
                    <a:pt x="1" y="6260"/>
                  </a:cubicBezTo>
                  <a:lnTo>
                    <a:pt x="14" y="6533"/>
                  </a:lnTo>
                  <a:cubicBezTo>
                    <a:pt x="90" y="6530"/>
                    <a:pt x="169" y="6528"/>
                    <a:pt x="252" y="6528"/>
                  </a:cubicBezTo>
                  <a:cubicBezTo>
                    <a:pt x="2505" y="6528"/>
                    <a:pt x="7541" y="7791"/>
                    <a:pt x="10590" y="8559"/>
                  </a:cubicBezTo>
                  <a:cubicBezTo>
                    <a:pt x="11801" y="8862"/>
                    <a:pt x="12675" y="9080"/>
                    <a:pt x="12970" y="9119"/>
                  </a:cubicBezTo>
                  <a:cubicBezTo>
                    <a:pt x="13447" y="9183"/>
                    <a:pt x="19720" y="9466"/>
                    <a:pt x="22831" y="9466"/>
                  </a:cubicBezTo>
                  <a:cubicBezTo>
                    <a:pt x="23766" y="9466"/>
                    <a:pt x="24419" y="9440"/>
                    <a:pt x="24534" y="9375"/>
                  </a:cubicBezTo>
                  <a:cubicBezTo>
                    <a:pt x="24944" y="9148"/>
                    <a:pt x="27904" y="2576"/>
                    <a:pt x="28894" y="358"/>
                  </a:cubicBezTo>
                  <a:lnTo>
                    <a:pt x="32402" y="1893"/>
                  </a:lnTo>
                  <a:lnTo>
                    <a:pt x="32511" y="1643"/>
                  </a:lnTo>
                  <a:lnTo>
                    <a:pt x="28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61"/>
          <p:cNvSpPr/>
          <p:nvPr/>
        </p:nvSpPr>
        <p:spPr>
          <a:xfrm rot="5400000">
            <a:off x="7243800"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1"/>
          <p:cNvSpPr/>
          <p:nvPr/>
        </p:nvSpPr>
        <p:spPr>
          <a:xfrm rot="5400000">
            <a:off x="7243800"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1"/>
          <p:cNvSpPr/>
          <p:nvPr/>
        </p:nvSpPr>
        <p:spPr>
          <a:xfrm rot="-2547602">
            <a:off x="7383832"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62"/>
          <p:cNvSpPr/>
          <p:nvPr/>
        </p:nvSpPr>
        <p:spPr>
          <a:xfrm rot="5400000">
            <a:off x="3328250" y="1639075"/>
            <a:ext cx="2487600" cy="24237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2"/>
          <p:cNvSpPr/>
          <p:nvPr/>
        </p:nvSpPr>
        <p:spPr>
          <a:xfrm>
            <a:off x="5252400" y="3115675"/>
            <a:ext cx="925200" cy="689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2"/>
          <p:cNvSpPr/>
          <p:nvPr/>
        </p:nvSpPr>
        <p:spPr>
          <a:xfrm>
            <a:off x="5252400" y="1896475"/>
            <a:ext cx="925200" cy="689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2"/>
          <p:cNvSpPr/>
          <p:nvPr/>
        </p:nvSpPr>
        <p:spPr>
          <a:xfrm>
            <a:off x="2966400" y="3115675"/>
            <a:ext cx="925200" cy="689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2"/>
          <p:cNvSpPr/>
          <p:nvPr/>
        </p:nvSpPr>
        <p:spPr>
          <a:xfrm>
            <a:off x="2966400" y="1896475"/>
            <a:ext cx="925200" cy="689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2"/>
          <p:cNvSpPr txBox="1">
            <a:spLocks noGrp="1"/>
          </p:cNvSpPr>
          <p:nvPr>
            <p:ph type="title"/>
          </p:nvPr>
        </p:nvSpPr>
        <p:spPr>
          <a:xfrm>
            <a:off x="720000" y="540000"/>
            <a:ext cx="7704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Modelling process </a:t>
            </a:r>
            <a:endParaRPr/>
          </a:p>
        </p:txBody>
      </p:sp>
      <p:grpSp>
        <p:nvGrpSpPr>
          <p:cNvPr id="1191" name="Google Shape;1191;p62"/>
          <p:cNvGrpSpPr/>
          <p:nvPr/>
        </p:nvGrpSpPr>
        <p:grpSpPr>
          <a:xfrm>
            <a:off x="5364650" y="3290638"/>
            <a:ext cx="189225" cy="339775"/>
            <a:chOff x="1015200" y="3574207"/>
            <a:chExt cx="189225" cy="339775"/>
          </a:xfrm>
        </p:grpSpPr>
        <p:sp>
          <p:nvSpPr>
            <p:cNvPr id="1192" name="Google Shape;1192;p62"/>
            <p:cNvSpPr/>
            <p:nvPr/>
          </p:nvSpPr>
          <p:spPr>
            <a:xfrm>
              <a:off x="1015200" y="3574207"/>
              <a:ext cx="189225" cy="339775"/>
            </a:xfrm>
            <a:custGeom>
              <a:avLst/>
              <a:gdLst/>
              <a:ahLst/>
              <a:cxnLst/>
              <a:rect l="l" t="t" r="r" b="b"/>
              <a:pathLst>
                <a:path w="7569" h="13591" extrusionOk="0">
                  <a:moveTo>
                    <a:pt x="4316" y="1116"/>
                  </a:moveTo>
                  <a:cubicBezTo>
                    <a:pt x="4353" y="1116"/>
                    <a:pt x="4383" y="1145"/>
                    <a:pt x="4383" y="1183"/>
                  </a:cubicBezTo>
                  <a:lnTo>
                    <a:pt x="4383" y="1434"/>
                  </a:lnTo>
                  <a:lnTo>
                    <a:pt x="3189" y="1434"/>
                  </a:lnTo>
                  <a:lnTo>
                    <a:pt x="3189" y="1183"/>
                  </a:lnTo>
                  <a:cubicBezTo>
                    <a:pt x="3189" y="1145"/>
                    <a:pt x="3218" y="1116"/>
                    <a:pt x="3256" y="1116"/>
                  </a:cubicBezTo>
                  <a:close/>
                  <a:moveTo>
                    <a:pt x="4981" y="399"/>
                  </a:moveTo>
                  <a:cubicBezTo>
                    <a:pt x="5163" y="399"/>
                    <a:pt x="5312" y="547"/>
                    <a:pt x="5312" y="730"/>
                  </a:cubicBezTo>
                  <a:lnTo>
                    <a:pt x="5312" y="1434"/>
                  </a:lnTo>
                  <a:lnTo>
                    <a:pt x="4781" y="1434"/>
                  </a:lnTo>
                  <a:lnTo>
                    <a:pt x="4781" y="1183"/>
                  </a:lnTo>
                  <a:cubicBezTo>
                    <a:pt x="4781" y="926"/>
                    <a:pt x="4573" y="718"/>
                    <a:pt x="4316" y="718"/>
                  </a:cubicBezTo>
                  <a:lnTo>
                    <a:pt x="3256" y="718"/>
                  </a:lnTo>
                  <a:cubicBezTo>
                    <a:pt x="2999" y="718"/>
                    <a:pt x="2791" y="926"/>
                    <a:pt x="2791" y="1183"/>
                  </a:cubicBezTo>
                  <a:lnTo>
                    <a:pt x="2791" y="1434"/>
                  </a:lnTo>
                  <a:lnTo>
                    <a:pt x="2260" y="1434"/>
                  </a:lnTo>
                  <a:lnTo>
                    <a:pt x="2260" y="730"/>
                  </a:lnTo>
                  <a:cubicBezTo>
                    <a:pt x="2260" y="547"/>
                    <a:pt x="2409" y="399"/>
                    <a:pt x="2592" y="399"/>
                  </a:cubicBezTo>
                  <a:close/>
                  <a:moveTo>
                    <a:pt x="4383" y="1832"/>
                  </a:moveTo>
                  <a:lnTo>
                    <a:pt x="4383" y="2509"/>
                  </a:lnTo>
                  <a:cubicBezTo>
                    <a:pt x="4383" y="2545"/>
                    <a:pt x="4353" y="2574"/>
                    <a:pt x="4316" y="2574"/>
                  </a:cubicBezTo>
                  <a:lnTo>
                    <a:pt x="3256" y="2574"/>
                  </a:lnTo>
                  <a:cubicBezTo>
                    <a:pt x="3218" y="2574"/>
                    <a:pt x="3189" y="2545"/>
                    <a:pt x="3189" y="2509"/>
                  </a:cubicBezTo>
                  <a:lnTo>
                    <a:pt x="3189" y="1832"/>
                  </a:lnTo>
                  <a:close/>
                  <a:moveTo>
                    <a:pt x="5312" y="1832"/>
                  </a:moveTo>
                  <a:lnTo>
                    <a:pt x="5312" y="3649"/>
                  </a:lnTo>
                  <a:cubicBezTo>
                    <a:pt x="5312" y="3687"/>
                    <a:pt x="5281" y="3716"/>
                    <a:pt x="5245" y="3716"/>
                  </a:cubicBezTo>
                  <a:lnTo>
                    <a:pt x="4249" y="3716"/>
                  </a:lnTo>
                  <a:cubicBezTo>
                    <a:pt x="4247" y="3716"/>
                    <a:pt x="4245" y="3716"/>
                    <a:pt x="4243" y="3716"/>
                  </a:cubicBezTo>
                  <a:cubicBezTo>
                    <a:pt x="4134" y="3716"/>
                    <a:pt x="4043" y="3805"/>
                    <a:pt x="4043" y="3915"/>
                  </a:cubicBezTo>
                  <a:cubicBezTo>
                    <a:pt x="4043" y="4025"/>
                    <a:pt x="4134" y="4115"/>
                    <a:pt x="4243" y="4115"/>
                  </a:cubicBezTo>
                  <a:cubicBezTo>
                    <a:pt x="4245" y="4115"/>
                    <a:pt x="4247" y="4115"/>
                    <a:pt x="4249" y="4114"/>
                  </a:cubicBezTo>
                  <a:lnTo>
                    <a:pt x="4928" y="4114"/>
                  </a:lnTo>
                  <a:cubicBezTo>
                    <a:pt x="5004" y="4502"/>
                    <a:pt x="5332" y="4791"/>
                    <a:pt x="5726" y="4815"/>
                  </a:cubicBezTo>
                  <a:lnTo>
                    <a:pt x="6606" y="4865"/>
                  </a:lnTo>
                  <a:cubicBezTo>
                    <a:pt x="6922" y="4885"/>
                    <a:pt x="7169" y="5146"/>
                    <a:pt x="7169" y="5463"/>
                  </a:cubicBezTo>
                  <a:lnTo>
                    <a:pt x="7169" y="5493"/>
                  </a:lnTo>
                  <a:lnTo>
                    <a:pt x="402" y="5493"/>
                  </a:lnTo>
                  <a:lnTo>
                    <a:pt x="402" y="5463"/>
                  </a:lnTo>
                  <a:cubicBezTo>
                    <a:pt x="402" y="5146"/>
                    <a:pt x="648" y="4885"/>
                    <a:pt x="965" y="4865"/>
                  </a:cubicBezTo>
                  <a:lnTo>
                    <a:pt x="1844" y="4815"/>
                  </a:lnTo>
                  <a:cubicBezTo>
                    <a:pt x="2239" y="4791"/>
                    <a:pt x="2568" y="4502"/>
                    <a:pt x="2642" y="4114"/>
                  </a:cubicBezTo>
                  <a:lnTo>
                    <a:pt x="3321" y="4114"/>
                  </a:lnTo>
                  <a:cubicBezTo>
                    <a:pt x="3323" y="4115"/>
                    <a:pt x="3325" y="4115"/>
                    <a:pt x="3327" y="4115"/>
                  </a:cubicBezTo>
                  <a:cubicBezTo>
                    <a:pt x="3437" y="4115"/>
                    <a:pt x="3527" y="4025"/>
                    <a:pt x="3527" y="3915"/>
                  </a:cubicBezTo>
                  <a:cubicBezTo>
                    <a:pt x="3527" y="3805"/>
                    <a:pt x="3437" y="3716"/>
                    <a:pt x="3327" y="3716"/>
                  </a:cubicBezTo>
                  <a:cubicBezTo>
                    <a:pt x="3325" y="3716"/>
                    <a:pt x="3323" y="3716"/>
                    <a:pt x="3321" y="3716"/>
                  </a:cubicBezTo>
                  <a:lnTo>
                    <a:pt x="2326" y="3716"/>
                  </a:lnTo>
                  <a:cubicBezTo>
                    <a:pt x="2289" y="3716"/>
                    <a:pt x="2259" y="3687"/>
                    <a:pt x="2259" y="3649"/>
                  </a:cubicBezTo>
                  <a:lnTo>
                    <a:pt x="2259" y="1832"/>
                  </a:lnTo>
                  <a:lnTo>
                    <a:pt x="2791" y="1832"/>
                  </a:lnTo>
                  <a:lnTo>
                    <a:pt x="2791" y="2509"/>
                  </a:lnTo>
                  <a:cubicBezTo>
                    <a:pt x="2791" y="2764"/>
                    <a:pt x="2999" y="2972"/>
                    <a:pt x="3254" y="2972"/>
                  </a:cubicBezTo>
                  <a:lnTo>
                    <a:pt x="4316" y="2972"/>
                  </a:lnTo>
                  <a:cubicBezTo>
                    <a:pt x="4573" y="2972"/>
                    <a:pt x="4780" y="2764"/>
                    <a:pt x="4780" y="2509"/>
                  </a:cubicBezTo>
                  <a:lnTo>
                    <a:pt x="4780" y="1832"/>
                  </a:lnTo>
                  <a:close/>
                  <a:moveTo>
                    <a:pt x="2592" y="1"/>
                  </a:moveTo>
                  <a:cubicBezTo>
                    <a:pt x="2188" y="3"/>
                    <a:pt x="1862" y="328"/>
                    <a:pt x="1862" y="732"/>
                  </a:cubicBezTo>
                  <a:lnTo>
                    <a:pt x="1862" y="3649"/>
                  </a:lnTo>
                  <a:cubicBezTo>
                    <a:pt x="1862" y="3870"/>
                    <a:pt x="2018" y="4060"/>
                    <a:pt x="2233" y="4105"/>
                  </a:cubicBezTo>
                  <a:cubicBezTo>
                    <a:pt x="2172" y="4283"/>
                    <a:pt x="2009" y="4406"/>
                    <a:pt x="1821" y="4417"/>
                  </a:cubicBezTo>
                  <a:lnTo>
                    <a:pt x="941" y="4469"/>
                  </a:lnTo>
                  <a:cubicBezTo>
                    <a:pt x="414" y="4500"/>
                    <a:pt x="4" y="4936"/>
                    <a:pt x="4" y="5463"/>
                  </a:cubicBezTo>
                  <a:lnTo>
                    <a:pt x="4" y="8847"/>
                  </a:lnTo>
                  <a:cubicBezTo>
                    <a:pt x="0" y="8959"/>
                    <a:pt x="91" y="9051"/>
                    <a:pt x="203" y="9051"/>
                  </a:cubicBezTo>
                  <a:cubicBezTo>
                    <a:pt x="315" y="9051"/>
                    <a:pt x="405" y="8959"/>
                    <a:pt x="402" y="8847"/>
                  </a:cubicBezTo>
                  <a:lnTo>
                    <a:pt x="402" y="5893"/>
                  </a:lnTo>
                  <a:lnTo>
                    <a:pt x="7170" y="5893"/>
                  </a:lnTo>
                  <a:lnTo>
                    <a:pt x="7170" y="12595"/>
                  </a:lnTo>
                  <a:cubicBezTo>
                    <a:pt x="7169" y="12924"/>
                    <a:pt x="6903" y="13190"/>
                    <a:pt x="6573" y="13192"/>
                  </a:cubicBezTo>
                  <a:lnTo>
                    <a:pt x="999" y="13192"/>
                  </a:lnTo>
                  <a:cubicBezTo>
                    <a:pt x="670" y="13190"/>
                    <a:pt x="402" y="12924"/>
                    <a:pt x="402" y="12595"/>
                  </a:cubicBezTo>
                  <a:lnTo>
                    <a:pt x="402" y="9775"/>
                  </a:lnTo>
                  <a:cubicBezTo>
                    <a:pt x="405" y="9663"/>
                    <a:pt x="315" y="9569"/>
                    <a:pt x="203" y="9569"/>
                  </a:cubicBezTo>
                  <a:cubicBezTo>
                    <a:pt x="91" y="9569"/>
                    <a:pt x="0" y="9663"/>
                    <a:pt x="4" y="9775"/>
                  </a:cubicBezTo>
                  <a:lnTo>
                    <a:pt x="4" y="12595"/>
                  </a:lnTo>
                  <a:cubicBezTo>
                    <a:pt x="4" y="13143"/>
                    <a:pt x="449" y="13590"/>
                    <a:pt x="999" y="13590"/>
                  </a:cubicBezTo>
                  <a:lnTo>
                    <a:pt x="6573" y="13590"/>
                  </a:lnTo>
                  <a:cubicBezTo>
                    <a:pt x="7123" y="13590"/>
                    <a:pt x="7569" y="13143"/>
                    <a:pt x="7569" y="12595"/>
                  </a:cubicBezTo>
                  <a:lnTo>
                    <a:pt x="7569" y="5463"/>
                  </a:lnTo>
                  <a:cubicBezTo>
                    <a:pt x="7569" y="4936"/>
                    <a:pt x="7158" y="4500"/>
                    <a:pt x="6631" y="4469"/>
                  </a:cubicBezTo>
                  <a:lnTo>
                    <a:pt x="5752" y="4417"/>
                  </a:lnTo>
                  <a:cubicBezTo>
                    <a:pt x="5563" y="4406"/>
                    <a:pt x="5400" y="4283"/>
                    <a:pt x="5339" y="4105"/>
                  </a:cubicBezTo>
                  <a:cubicBezTo>
                    <a:pt x="5554" y="4060"/>
                    <a:pt x="5710" y="3870"/>
                    <a:pt x="5710" y="3649"/>
                  </a:cubicBezTo>
                  <a:lnTo>
                    <a:pt x="5710" y="732"/>
                  </a:lnTo>
                  <a:cubicBezTo>
                    <a:pt x="5710" y="328"/>
                    <a:pt x="5382" y="3"/>
                    <a:pt x="4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p:cNvSpPr/>
            <p:nvPr/>
          </p:nvSpPr>
          <p:spPr>
            <a:xfrm>
              <a:off x="1038500" y="3734782"/>
              <a:ext cx="142675" cy="155950"/>
            </a:xfrm>
            <a:custGeom>
              <a:avLst/>
              <a:gdLst/>
              <a:ahLst/>
              <a:cxnLst/>
              <a:rect l="l" t="t" r="r" b="b"/>
              <a:pathLst>
                <a:path w="5707" h="6238" extrusionOk="0">
                  <a:moveTo>
                    <a:pt x="199" y="1"/>
                  </a:moveTo>
                  <a:cubicBezTo>
                    <a:pt x="91" y="1"/>
                    <a:pt x="0" y="89"/>
                    <a:pt x="0" y="200"/>
                  </a:cubicBezTo>
                  <a:lnTo>
                    <a:pt x="0" y="6038"/>
                  </a:lnTo>
                  <a:cubicBezTo>
                    <a:pt x="0" y="6148"/>
                    <a:pt x="91" y="6237"/>
                    <a:pt x="199" y="6237"/>
                  </a:cubicBezTo>
                  <a:lnTo>
                    <a:pt x="5507" y="6237"/>
                  </a:lnTo>
                  <a:cubicBezTo>
                    <a:pt x="5618" y="6237"/>
                    <a:pt x="5706" y="6148"/>
                    <a:pt x="5706" y="6038"/>
                  </a:cubicBezTo>
                  <a:lnTo>
                    <a:pt x="5706" y="200"/>
                  </a:lnTo>
                  <a:cubicBezTo>
                    <a:pt x="5706" y="89"/>
                    <a:pt x="5618" y="1"/>
                    <a:pt x="5507" y="1"/>
                  </a:cubicBezTo>
                  <a:lnTo>
                    <a:pt x="3131" y="1"/>
                  </a:lnTo>
                  <a:cubicBezTo>
                    <a:pt x="3021" y="1"/>
                    <a:pt x="2932" y="89"/>
                    <a:pt x="2932" y="200"/>
                  </a:cubicBezTo>
                  <a:cubicBezTo>
                    <a:pt x="2932" y="308"/>
                    <a:pt x="3021" y="399"/>
                    <a:pt x="3131" y="399"/>
                  </a:cubicBezTo>
                  <a:lnTo>
                    <a:pt x="5308" y="399"/>
                  </a:lnTo>
                  <a:lnTo>
                    <a:pt x="5308" y="5839"/>
                  </a:lnTo>
                  <a:lnTo>
                    <a:pt x="400" y="5839"/>
                  </a:lnTo>
                  <a:lnTo>
                    <a:pt x="400" y="399"/>
                  </a:lnTo>
                  <a:lnTo>
                    <a:pt x="2203" y="399"/>
                  </a:lnTo>
                  <a:cubicBezTo>
                    <a:pt x="2313" y="399"/>
                    <a:pt x="2402" y="308"/>
                    <a:pt x="2402" y="200"/>
                  </a:cubicBezTo>
                  <a:cubicBezTo>
                    <a:pt x="2402" y="89"/>
                    <a:pt x="2313" y="1"/>
                    <a:pt x="2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p:cNvSpPr/>
            <p:nvPr/>
          </p:nvSpPr>
          <p:spPr>
            <a:xfrm>
              <a:off x="1051975" y="3761282"/>
              <a:ext cx="115950" cy="102925"/>
            </a:xfrm>
            <a:custGeom>
              <a:avLst/>
              <a:gdLst/>
              <a:ahLst/>
              <a:cxnLst/>
              <a:rect l="l" t="t" r="r" b="b"/>
              <a:pathLst>
                <a:path w="4638" h="4117" extrusionOk="0">
                  <a:moveTo>
                    <a:pt x="2317" y="1793"/>
                  </a:moveTo>
                  <a:cubicBezTo>
                    <a:pt x="2382" y="1793"/>
                    <a:pt x="2449" y="1817"/>
                    <a:pt x="2503" y="1871"/>
                  </a:cubicBezTo>
                  <a:cubicBezTo>
                    <a:pt x="2670" y="2039"/>
                    <a:pt x="2552" y="2323"/>
                    <a:pt x="2315" y="2323"/>
                  </a:cubicBezTo>
                  <a:cubicBezTo>
                    <a:pt x="2169" y="2323"/>
                    <a:pt x="2049" y="2205"/>
                    <a:pt x="2049" y="2059"/>
                  </a:cubicBezTo>
                  <a:cubicBezTo>
                    <a:pt x="2049" y="1898"/>
                    <a:pt x="2180" y="1793"/>
                    <a:pt x="2317" y="1793"/>
                  </a:cubicBezTo>
                  <a:close/>
                  <a:moveTo>
                    <a:pt x="2316" y="398"/>
                  </a:moveTo>
                  <a:cubicBezTo>
                    <a:pt x="2534" y="398"/>
                    <a:pt x="2755" y="441"/>
                    <a:pt x="2967" y="531"/>
                  </a:cubicBezTo>
                  <a:lnTo>
                    <a:pt x="2813" y="798"/>
                  </a:lnTo>
                  <a:cubicBezTo>
                    <a:pt x="2782" y="781"/>
                    <a:pt x="2749" y="773"/>
                    <a:pt x="2716" y="773"/>
                  </a:cubicBezTo>
                  <a:cubicBezTo>
                    <a:pt x="2647" y="773"/>
                    <a:pt x="2580" y="808"/>
                    <a:pt x="2543" y="874"/>
                  </a:cubicBezTo>
                  <a:cubicBezTo>
                    <a:pt x="2489" y="968"/>
                    <a:pt x="2520" y="1087"/>
                    <a:pt x="2614" y="1143"/>
                  </a:cubicBezTo>
                  <a:lnTo>
                    <a:pt x="2460" y="1411"/>
                  </a:lnTo>
                  <a:cubicBezTo>
                    <a:pt x="2412" y="1400"/>
                    <a:pt x="2364" y="1395"/>
                    <a:pt x="2315" y="1395"/>
                  </a:cubicBezTo>
                  <a:cubicBezTo>
                    <a:pt x="2267" y="1395"/>
                    <a:pt x="2218" y="1400"/>
                    <a:pt x="2170" y="1411"/>
                  </a:cubicBezTo>
                  <a:lnTo>
                    <a:pt x="2016" y="1143"/>
                  </a:lnTo>
                  <a:cubicBezTo>
                    <a:pt x="2112" y="1089"/>
                    <a:pt x="2147" y="966"/>
                    <a:pt x="2091" y="870"/>
                  </a:cubicBezTo>
                  <a:cubicBezTo>
                    <a:pt x="2054" y="806"/>
                    <a:pt x="1987" y="770"/>
                    <a:pt x="1918" y="770"/>
                  </a:cubicBezTo>
                  <a:cubicBezTo>
                    <a:pt x="1884" y="770"/>
                    <a:pt x="1849" y="779"/>
                    <a:pt x="1817" y="798"/>
                  </a:cubicBezTo>
                  <a:lnTo>
                    <a:pt x="1472" y="997"/>
                  </a:lnTo>
                  <a:cubicBezTo>
                    <a:pt x="1376" y="1051"/>
                    <a:pt x="1341" y="1174"/>
                    <a:pt x="1398" y="1272"/>
                  </a:cubicBezTo>
                  <a:cubicBezTo>
                    <a:pt x="1434" y="1335"/>
                    <a:pt x="1501" y="1370"/>
                    <a:pt x="1569" y="1370"/>
                  </a:cubicBezTo>
                  <a:cubicBezTo>
                    <a:pt x="1604" y="1370"/>
                    <a:pt x="1639" y="1361"/>
                    <a:pt x="1671" y="1342"/>
                  </a:cubicBezTo>
                  <a:lnTo>
                    <a:pt x="1826" y="1610"/>
                  </a:lnTo>
                  <a:cubicBezTo>
                    <a:pt x="1761" y="1682"/>
                    <a:pt x="1711" y="1768"/>
                    <a:pt x="1682" y="1860"/>
                  </a:cubicBezTo>
                  <a:lnTo>
                    <a:pt x="1372" y="1860"/>
                  </a:lnTo>
                  <a:cubicBezTo>
                    <a:pt x="1376" y="1746"/>
                    <a:pt x="1287" y="1654"/>
                    <a:pt x="1173" y="1654"/>
                  </a:cubicBezTo>
                  <a:cubicBezTo>
                    <a:pt x="1061" y="1654"/>
                    <a:pt x="970" y="1746"/>
                    <a:pt x="974" y="1860"/>
                  </a:cubicBezTo>
                  <a:lnTo>
                    <a:pt x="974" y="2258"/>
                  </a:lnTo>
                  <a:cubicBezTo>
                    <a:pt x="970" y="2370"/>
                    <a:pt x="1061" y="2462"/>
                    <a:pt x="1173" y="2462"/>
                  </a:cubicBezTo>
                  <a:cubicBezTo>
                    <a:pt x="1287" y="2462"/>
                    <a:pt x="1376" y="2370"/>
                    <a:pt x="1372" y="2258"/>
                  </a:cubicBezTo>
                  <a:lnTo>
                    <a:pt x="1682" y="2258"/>
                  </a:lnTo>
                  <a:cubicBezTo>
                    <a:pt x="1711" y="2350"/>
                    <a:pt x="1761" y="2435"/>
                    <a:pt x="1826" y="2506"/>
                  </a:cubicBezTo>
                  <a:lnTo>
                    <a:pt x="1671" y="2774"/>
                  </a:lnTo>
                  <a:cubicBezTo>
                    <a:pt x="1640" y="2756"/>
                    <a:pt x="1606" y="2747"/>
                    <a:pt x="1573" y="2747"/>
                  </a:cubicBezTo>
                  <a:cubicBezTo>
                    <a:pt x="1504" y="2747"/>
                    <a:pt x="1437" y="2783"/>
                    <a:pt x="1399" y="2846"/>
                  </a:cubicBezTo>
                  <a:cubicBezTo>
                    <a:pt x="1345" y="2942"/>
                    <a:pt x="1378" y="3063"/>
                    <a:pt x="1472" y="3119"/>
                  </a:cubicBezTo>
                  <a:lnTo>
                    <a:pt x="1320" y="3384"/>
                  </a:lnTo>
                  <a:cubicBezTo>
                    <a:pt x="648" y="2881"/>
                    <a:pt x="458" y="1954"/>
                    <a:pt x="878" y="1228"/>
                  </a:cubicBezTo>
                  <a:cubicBezTo>
                    <a:pt x="1183" y="700"/>
                    <a:pt x="1738" y="398"/>
                    <a:pt x="2316" y="398"/>
                  </a:cubicBezTo>
                  <a:close/>
                  <a:moveTo>
                    <a:pt x="2311" y="0"/>
                  </a:moveTo>
                  <a:cubicBezTo>
                    <a:pt x="1598" y="0"/>
                    <a:pt x="909" y="373"/>
                    <a:pt x="531" y="1027"/>
                  </a:cubicBezTo>
                  <a:cubicBezTo>
                    <a:pt x="0" y="1947"/>
                    <a:pt x="256" y="3118"/>
                    <a:pt x="1119" y="3731"/>
                  </a:cubicBezTo>
                  <a:lnTo>
                    <a:pt x="1081" y="3800"/>
                  </a:lnTo>
                  <a:cubicBezTo>
                    <a:pt x="1027" y="3894"/>
                    <a:pt x="1059" y="4015"/>
                    <a:pt x="1153" y="4071"/>
                  </a:cubicBezTo>
                  <a:cubicBezTo>
                    <a:pt x="1185" y="4089"/>
                    <a:pt x="1219" y="4098"/>
                    <a:pt x="1253" y="4098"/>
                  </a:cubicBezTo>
                  <a:cubicBezTo>
                    <a:pt x="1322" y="4098"/>
                    <a:pt x="1388" y="4062"/>
                    <a:pt x="1425" y="3999"/>
                  </a:cubicBezTo>
                  <a:lnTo>
                    <a:pt x="1465" y="3932"/>
                  </a:lnTo>
                  <a:cubicBezTo>
                    <a:pt x="1735" y="4055"/>
                    <a:pt x="2026" y="4116"/>
                    <a:pt x="2316" y="4116"/>
                  </a:cubicBezTo>
                  <a:cubicBezTo>
                    <a:pt x="2656" y="4116"/>
                    <a:pt x="2996" y="4032"/>
                    <a:pt x="3301" y="3865"/>
                  </a:cubicBezTo>
                  <a:cubicBezTo>
                    <a:pt x="3397" y="3811"/>
                    <a:pt x="3434" y="3689"/>
                    <a:pt x="3381" y="3594"/>
                  </a:cubicBezTo>
                  <a:cubicBezTo>
                    <a:pt x="3345" y="3528"/>
                    <a:pt x="3277" y="3491"/>
                    <a:pt x="3207" y="3491"/>
                  </a:cubicBezTo>
                  <a:cubicBezTo>
                    <a:pt x="3174" y="3491"/>
                    <a:pt x="3141" y="3499"/>
                    <a:pt x="3110" y="3516"/>
                  </a:cubicBezTo>
                  <a:cubicBezTo>
                    <a:pt x="2863" y="3650"/>
                    <a:pt x="2590" y="3718"/>
                    <a:pt x="2316" y="3718"/>
                  </a:cubicBezTo>
                  <a:cubicBezTo>
                    <a:pt x="2094" y="3718"/>
                    <a:pt x="1872" y="3673"/>
                    <a:pt x="1664" y="3585"/>
                  </a:cubicBezTo>
                  <a:lnTo>
                    <a:pt x="1817" y="3320"/>
                  </a:lnTo>
                  <a:cubicBezTo>
                    <a:pt x="1849" y="3339"/>
                    <a:pt x="1884" y="3348"/>
                    <a:pt x="1918" y="3348"/>
                  </a:cubicBezTo>
                  <a:cubicBezTo>
                    <a:pt x="1987" y="3348"/>
                    <a:pt x="2054" y="3312"/>
                    <a:pt x="2091" y="3248"/>
                  </a:cubicBezTo>
                  <a:cubicBezTo>
                    <a:pt x="2147" y="3152"/>
                    <a:pt x="2112" y="3029"/>
                    <a:pt x="2016" y="2975"/>
                  </a:cubicBezTo>
                  <a:lnTo>
                    <a:pt x="2170" y="2707"/>
                  </a:lnTo>
                  <a:cubicBezTo>
                    <a:pt x="2218" y="2718"/>
                    <a:pt x="2267" y="2723"/>
                    <a:pt x="2315" y="2723"/>
                  </a:cubicBezTo>
                  <a:cubicBezTo>
                    <a:pt x="2363" y="2723"/>
                    <a:pt x="2411" y="2718"/>
                    <a:pt x="2458" y="2707"/>
                  </a:cubicBezTo>
                  <a:lnTo>
                    <a:pt x="2614" y="2975"/>
                  </a:lnTo>
                  <a:cubicBezTo>
                    <a:pt x="2516" y="3029"/>
                    <a:pt x="2483" y="3152"/>
                    <a:pt x="2538" y="3248"/>
                  </a:cubicBezTo>
                  <a:cubicBezTo>
                    <a:pt x="2575" y="3312"/>
                    <a:pt x="2643" y="3348"/>
                    <a:pt x="2712" y="3348"/>
                  </a:cubicBezTo>
                  <a:cubicBezTo>
                    <a:pt x="2746" y="3348"/>
                    <a:pt x="2781" y="3339"/>
                    <a:pt x="2813" y="3320"/>
                  </a:cubicBezTo>
                  <a:lnTo>
                    <a:pt x="3157" y="3121"/>
                  </a:lnTo>
                  <a:cubicBezTo>
                    <a:pt x="3253" y="3065"/>
                    <a:pt x="3285" y="2944"/>
                    <a:pt x="3231" y="2848"/>
                  </a:cubicBezTo>
                  <a:cubicBezTo>
                    <a:pt x="3193" y="2785"/>
                    <a:pt x="3126" y="2749"/>
                    <a:pt x="3057" y="2749"/>
                  </a:cubicBezTo>
                  <a:cubicBezTo>
                    <a:pt x="3023" y="2749"/>
                    <a:pt x="2989" y="2758"/>
                    <a:pt x="2958" y="2776"/>
                  </a:cubicBezTo>
                  <a:lnTo>
                    <a:pt x="2804" y="2508"/>
                  </a:lnTo>
                  <a:cubicBezTo>
                    <a:pt x="2869" y="2435"/>
                    <a:pt x="2918" y="2350"/>
                    <a:pt x="2949" y="2258"/>
                  </a:cubicBezTo>
                  <a:lnTo>
                    <a:pt x="3256" y="2258"/>
                  </a:lnTo>
                  <a:cubicBezTo>
                    <a:pt x="3258" y="2368"/>
                    <a:pt x="3347" y="2457"/>
                    <a:pt x="3455" y="2457"/>
                  </a:cubicBezTo>
                  <a:cubicBezTo>
                    <a:pt x="3566" y="2457"/>
                    <a:pt x="3654" y="2368"/>
                    <a:pt x="3654" y="2258"/>
                  </a:cubicBezTo>
                  <a:lnTo>
                    <a:pt x="3654" y="1862"/>
                  </a:lnTo>
                  <a:cubicBezTo>
                    <a:pt x="3654" y="1751"/>
                    <a:pt x="3566" y="1663"/>
                    <a:pt x="3455" y="1663"/>
                  </a:cubicBezTo>
                  <a:cubicBezTo>
                    <a:pt x="3347" y="1663"/>
                    <a:pt x="3258" y="1751"/>
                    <a:pt x="3256" y="1862"/>
                  </a:cubicBezTo>
                  <a:lnTo>
                    <a:pt x="2949" y="1862"/>
                  </a:lnTo>
                  <a:cubicBezTo>
                    <a:pt x="2918" y="1768"/>
                    <a:pt x="2869" y="1682"/>
                    <a:pt x="2804" y="1612"/>
                  </a:cubicBezTo>
                  <a:lnTo>
                    <a:pt x="2958" y="1344"/>
                  </a:lnTo>
                  <a:cubicBezTo>
                    <a:pt x="2990" y="1363"/>
                    <a:pt x="3025" y="1372"/>
                    <a:pt x="3060" y="1372"/>
                  </a:cubicBezTo>
                  <a:cubicBezTo>
                    <a:pt x="3129" y="1372"/>
                    <a:pt x="3195" y="1337"/>
                    <a:pt x="3233" y="1272"/>
                  </a:cubicBezTo>
                  <a:cubicBezTo>
                    <a:pt x="3289" y="1176"/>
                    <a:pt x="3254" y="1053"/>
                    <a:pt x="3157" y="998"/>
                  </a:cubicBezTo>
                  <a:lnTo>
                    <a:pt x="3310" y="734"/>
                  </a:lnTo>
                  <a:cubicBezTo>
                    <a:pt x="4004" y="1254"/>
                    <a:pt x="4179" y="2220"/>
                    <a:pt x="3714" y="2951"/>
                  </a:cubicBezTo>
                  <a:cubicBezTo>
                    <a:pt x="3653" y="3043"/>
                    <a:pt x="3678" y="3170"/>
                    <a:pt x="3772" y="3230"/>
                  </a:cubicBezTo>
                  <a:cubicBezTo>
                    <a:pt x="3805" y="3251"/>
                    <a:pt x="3842" y="3261"/>
                    <a:pt x="3878" y="3261"/>
                  </a:cubicBezTo>
                  <a:cubicBezTo>
                    <a:pt x="3946" y="3261"/>
                    <a:pt x="4011" y="3227"/>
                    <a:pt x="4049" y="3165"/>
                  </a:cubicBezTo>
                  <a:cubicBezTo>
                    <a:pt x="4637" y="2244"/>
                    <a:pt x="4400" y="1022"/>
                    <a:pt x="3510" y="387"/>
                  </a:cubicBezTo>
                  <a:lnTo>
                    <a:pt x="3549" y="320"/>
                  </a:lnTo>
                  <a:cubicBezTo>
                    <a:pt x="3604" y="224"/>
                    <a:pt x="3571" y="103"/>
                    <a:pt x="3477" y="48"/>
                  </a:cubicBezTo>
                  <a:cubicBezTo>
                    <a:pt x="3445" y="30"/>
                    <a:pt x="3410" y="21"/>
                    <a:pt x="3376" y="21"/>
                  </a:cubicBezTo>
                  <a:cubicBezTo>
                    <a:pt x="3308" y="21"/>
                    <a:pt x="3242" y="57"/>
                    <a:pt x="3206" y="121"/>
                  </a:cubicBezTo>
                  <a:lnTo>
                    <a:pt x="3166" y="188"/>
                  </a:lnTo>
                  <a:cubicBezTo>
                    <a:pt x="2889" y="61"/>
                    <a:pt x="2598" y="0"/>
                    <a:pt x="2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62"/>
          <p:cNvGrpSpPr/>
          <p:nvPr/>
        </p:nvGrpSpPr>
        <p:grpSpPr>
          <a:xfrm>
            <a:off x="3486933" y="2071463"/>
            <a:ext cx="341375" cy="339725"/>
            <a:chOff x="7712250" y="3011282"/>
            <a:chExt cx="341375" cy="339725"/>
          </a:xfrm>
        </p:grpSpPr>
        <p:sp>
          <p:nvSpPr>
            <p:cNvPr id="1196" name="Google Shape;1196;p62"/>
            <p:cNvSpPr/>
            <p:nvPr/>
          </p:nvSpPr>
          <p:spPr>
            <a:xfrm>
              <a:off x="7712250" y="3109057"/>
              <a:ext cx="341375" cy="241950"/>
            </a:xfrm>
            <a:custGeom>
              <a:avLst/>
              <a:gdLst/>
              <a:ahLst/>
              <a:cxnLst/>
              <a:rect l="l" t="t" r="r" b="b"/>
              <a:pathLst>
                <a:path w="13655" h="9678" extrusionOk="0">
                  <a:moveTo>
                    <a:pt x="10757" y="399"/>
                  </a:moveTo>
                  <a:cubicBezTo>
                    <a:pt x="10881" y="403"/>
                    <a:pt x="10978" y="504"/>
                    <a:pt x="10978" y="627"/>
                  </a:cubicBezTo>
                  <a:cubicBezTo>
                    <a:pt x="10978" y="750"/>
                    <a:pt x="10881" y="851"/>
                    <a:pt x="10757" y="855"/>
                  </a:cubicBezTo>
                  <a:lnTo>
                    <a:pt x="8562" y="855"/>
                  </a:lnTo>
                  <a:cubicBezTo>
                    <a:pt x="8439" y="851"/>
                    <a:pt x="8341" y="750"/>
                    <a:pt x="8341" y="627"/>
                  </a:cubicBezTo>
                  <a:cubicBezTo>
                    <a:pt x="8341" y="504"/>
                    <a:pt x="8439" y="403"/>
                    <a:pt x="8562" y="399"/>
                  </a:cubicBezTo>
                  <a:close/>
                  <a:moveTo>
                    <a:pt x="1651" y="1875"/>
                  </a:moveTo>
                  <a:cubicBezTo>
                    <a:pt x="1654" y="1875"/>
                    <a:pt x="1656" y="1876"/>
                    <a:pt x="1658" y="1876"/>
                  </a:cubicBezTo>
                  <a:lnTo>
                    <a:pt x="3251" y="1876"/>
                  </a:lnTo>
                  <a:cubicBezTo>
                    <a:pt x="3321" y="1877"/>
                    <a:pt x="3377" y="1937"/>
                    <a:pt x="3377" y="2008"/>
                  </a:cubicBezTo>
                  <a:cubicBezTo>
                    <a:pt x="3377" y="2078"/>
                    <a:pt x="3321" y="2138"/>
                    <a:pt x="3251" y="2140"/>
                  </a:cubicBezTo>
                  <a:lnTo>
                    <a:pt x="1658" y="2140"/>
                  </a:lnTo>
                  <a:cubicBezTo>
                    <a:pt x="1656" y="2140"/>
                    <a:pt x="1654" y="2140"/>
                    <a:pt x="1651" y="2140"/>
                  </a:cubicBezTo>
                  <a:cubicBezTo>
                    <a:pt x="1578" y="2140"/>
                    <a:pt x="1519" y="2082"/>
                    <a:pt x="1519" y="2008"/>
                  </a:cubicBezTo>
                  <a:cubicBezTo>
                    <a:pt x="1519" y="1934"/>
                    <a:pt x="1578" y="1875"/>
                    <a:pt x="1651" y="1875"/>
                  </a:cubicBezTo>
                  <a:close/>
                  <a:moveTo>
                    <a:pt x="6308" y="1875"/>
                  </a:moveTo>
                  <a:cubicBezTo>
                    <a:pt x="6381" y="1875"/>
                    <a:pt x="6439" y="1934"/>
                    <a:pt x="6439" y="2008"/>
                  </a:cubicBezTo>
                  <a:cubicBezTo>
                    <a:pt x="6439" y="2082"/>
                    <a:pt x="6381" y="2140"/>
                    <a:pt x="6308" y="2140"/>
                  </a:cubicBezTo>
                  <a:cubicBezTo>
                    <a:pt x="6306" y="2140"/>
                    <a:pt x="6304" y="2140"/>
                    <a:pt x="6302" y="2140"/>
                  </a:cubicBezTo>
                  <a:lnTo>
                    <a:pt x="4709" y="2140"/>
                  </a:lnTo>
                  <a:cubicBezTo>
                    <a:pt x="4539" y="2133"/>
                    <a:pt x="4539" y="1881"/>
                    <a:pt x="4709" y="1876"/>
                  </a:cubicBezTo>
                  <a:lnTo>
                    <a:pt x="6302" y="1876"/>
                  </a:lnTo>
                  <a:cubicBezTo>
                    <a:pt x="6304" y="1876"/>
                    <a:pt x="6306" y="1875"/>
                    <a:pt x="6308" y="1875"/>
                  </a:cubicBezTo>
                  <a:close/>
                  <a:moveTo>
                    <a:pt x="3051" y="2538"/>
                  </a:moveTo>
                  <a:lnTo>
                    <a:pt x="3051" y="2909"/>
                  </a:lnTo>
                  <a:lnTo>
                    <a:pt x="1857" y="2909"/>
                  </a:lnTo>
                  <a:lnTo>
                    <a:pt x="1857" y="2538"/>
                  </a:lnTo>
                  <a:close/>
                  <a:moveTo>
                    <a:pt x="6103" y="2538"/>
                  </a:moveTo>
                  <a:lnTo>
                    <a:pt x="6103" y="2911"/>
                  </a:lnTo>
                  <a:lnTo>
                    <a:pt x="4908" y="2911"/>
                  </a:lnTo>
                  <a:lnTo>
                    <a:pt x="4908" y="2538"/>
                  </a:lnTo>
                  <a:close/>
                  <a:moveTo>
                    <a:pt x="6103" y="4237"/>
                  </a:moveTo>
                  <a:lnTo>
                    <a:pt x="6103" y="5653"/>
                  </a:lnTo>
                  <a:lnTo>
                    <a:pt x="4908" y="5653"/>
                  </a:lnTo>
                  <a:lnTo>
                    <a:pt x="4908" y="4237"/>
                  </a:lnTo>
                  <a:close/>
                  <a:moveTo>
                    <a:pt x="8651" y="5338"/>
                  </a:moveTo>
                  <a:cubicBezTo>
                    <a:pt x="8828" y="5338"/>
                    <a:pt x="8917" y="5553"/>
                    <a:pt x="8792" y="5678"/>
                  </a:cubicBezTo>
                  <a:cubicBezTo>
                    <a:pt x="8751" y="5718"/>
                    <a:pt x="8701" y="5736"/>
                    <a:pt x="8652" y="5736"/>
                  </a:cubicBezTo>
                  <a:cubicBezTo>
                    <a:pt x="8550" y="5736"/>
                    <a:pt x="8452" y="5657"/>
                    <a:pt x="8452" y="5537"/>
                  </a:cubicBezTo>
                  <a:cubicBezTo>
                    <a:pt x="8452" y="5428"/>
                    <a:pt x="8541" y="5338"/>
                    <a:pt x="8651" y="5338"/>
                  </a:cubicBezTo>
                  <a:close/>
                  <a:moveTo>
                    <a:pt x="6847" y="4237"/>
                  </a:moveTo>
                  <a:lnTo>
                    <a:pt x="6847" y="5767"/>
                  </a:lnTo>
                  <a:lnTo>
                    <a:pt x="6501" y="6384"/>
                  </a:lnTo>
                  <a:lnTo>
                    <a:pt x="6501" y="4237"/>
                  </a:lnTo>
                  <a:close/>
                  <a:moveTo>
                    <a:pt x="1459" y="4237"/>
                  </a:moveTo>
                  <a:lnTo>
                    <a:pt x="1459" y="7381"/>
                  </a:lnTo>
                  <a:cubicBezTo>
                    <a:pt x="1459" y="7511"/>
                    <a:pt x="1484" y="7642"/>
                    <a:pt x="1535" y="7763"/>
                  </a:cubicBezTo>
                  <a:lnTo>
                    <a:pt x="1113" y="7763"/>
                  </a:lnTo>
                  <a:lnTo>
                    <a:pt x="1113" y="4237"/>
                  </a:lnTo>
                  <a:close/>
                  <a:moveTo>
                    <a:pt x="3051" y="7155"/>
                  </a:moveTo>
                  <a:lnTo>
                    <a:pt x="3051" y="7381"/>
                  </a:lnTo>
                  <a:cubicBezTo>
                    <a:pt x="3051" y="7520"/>
                    <a:pt x="3003" y="7656"/>
                    <a:pt x="2914" y="7763"/>
                  </a:cubicBezTo>
                  <a:lnTo>
                    <a:pt x="1993" y="7763"/>
                  </a:lnTo>
                  <a:cubicBezTo>
                    <a:pt x="1904" y="7654"/>
                    <a:pt x="1857" y="7520"/>
                    <a:pt x="1857" y="7381"/>
                  </a:cubicBezTo>
                  <a:lnTo>
                    <a:pt x="1857" y="7155"/>
                  </a:lnTo>
                  <a:close/>
                  <a:moveTo>
                    <a:pt x="4510" y="4237"/>
                  </a:moveTo>
                  <a:lnTo>
                    <a:pt x="4510" y="7381"/>
                  </a:lnTo>
                  <a:cubicBezTo>
                    <a:pt x="4510" y="7511"/>
                    <a:pt x="4535" y="7642"/>
                    <a:pt x="4586" y="7763"/>
                  </a:cubicBezTo>
                  <a:lnTo>
                    <a:pt x="3372" y="7763"/>
                  </a:lnTo>
                  <a:cubicBezTo>
                    <a:pt x="3422" y="7642"/>
                    <a:pt x="3448" y="7511"/>
                    <a:pt x="3450" y="7381"/>
                  </a:cubicBezTo>
                  <a:lnTo>
                    <a:pt x="3450" y="6007"/>
                  </a:lnTo>
                  <a:cubicBezTo>
                    <a:pt x="3446" y="5901"/>
                    <a:pt x="3357" y="5815"/>
                    <a:pt x="3251" y="5815"/>
                  </a:cubicBezTo>
                  <a:cubicBezTo>
                    <a:pt x="3142" y="5815"/>
                    <a:pt x="3055" y="5901"/>
                    <a:pt x="3051" y="6007"/>
                  </a:cubicBezTo>
                  <a:lnTo>
                    <a:pt x="3051" y="6758"/>
                  </a:lnTo>
                  <a:lnTo>
                    <a:pt x="1857" y="6758"/>
                  </a:lnTo>
                  <a:lnTo>
                    <a:pt x="1857" y="4237"/>
                  </a:lnTo>
                  <a:lnTo>
                    <a:pt x="3051" y="4237"/>
                  </a:lnTo>
                  <a:lnTo>
                    <a:pt x="3051" y="5079"/>
                  </a:lnTo>
                  <a:cubicBezTo>
                    <a:pt x="3048" y="5191"/>
                    <a:pt x="3137" y="5285"/>
                    <a:pt x="3251" y="5285"/>
                  </a:cubicBezTo>
                  <a:cubicBezTo>
                    <a:pt x="3363" y="5285"/>
                    <a:pt x="3453" y="5191"/>
                    <a:pt x="3450" y="5079"/>
                  </a:cubicBezTo>
                  <a:lnTo>
                    <a:pt x="3450" y="4237"/>
                  </a:lnTo>
                  <a:close/>
                  <a:moveTo>
                    <a:pt x="6103" y="6051"/>
                  </a:moveTo>
                  <a:lnTo>
                    <a:pt x="6103" y="7095"/>
                  </a:lnTo>
                  <a:lnTo>
                    <a:pt x="5927" y="7410"/>
                  </a:lnTo>
                  <a:cubicBezTo>
                    <a:pt x="5866" y="7520"/>
                    <a:pt x="5817" y="7640"/>
                    <a:pt x="5782" y="7763"/>
                  </a:cubicBezTo>
                  <a:lnTo>
                    <a:pt x="5046" y="7763"/>
                  </a:lnTo>
                  <a:cubicBezTo>
                    <a:pt x="4957" y="7654"/>
                    <a:pt x="4908" y="7520"/>
                    <a:pt x="4908" y="7381"/>
                  </a:cubicBezTo>
                  <a:lnTo>
                    <a:pt x="4908" y="6051"/>
                  </a:lnTo>
                  <a:close/>
                  <a:moveTo>
                    <a:pt x="7496" y="3309"/>
                  </a:moveTo>
                  <a:cubicBezTo>
                    <a:pt x="7532" y="3309"/>
                    <a:pt x="7563" y="3338"/>
                    <a:pt x="7563" y="3376"/>
                  </a:cubicBezTo>
                  <a:lnTo>
                    <a:pt x="7563" y="4484"/>
                  </a:lnTo>
                  <a:lnTo>
                    <a:pt x="7245" y="5054"/>
                  </a:lnTo>
                  <a:lnTo>
                    <a:pt x="7245" y="4036"/>
                  </a:lnTo>
                  <a:cubicBezTo>
                    <a:pt x="7245" y="3928"/>
                    <a:pt x="7154" y="3837"/>
                    <a:pt x="7046" y="3837"/>
                  </a:cubicBezTo>
                  <a:lnTo>
                    <a:pt x="914" y="3839"/>
                  </a:lnTo>
                  <a:cubicBezTo>
                    <a:pt x="804" y="3839"/>
                    <a:pt x="715" y="3928"/>
                    <a:pt x="715" y="4038"/>
                  </a:cubicBezTo>
                  <a:lnTo>
                    <a:pt x="715" y="9279"/>
                  </a:lnTo>
                  <a:lnTo>
                    <a:pt x="397" y="9279"/>
                  </a:lnTo>
                  <a:lnTo>
                    <a:pt x="397" y="3376"/>
                  </a:lnTo>
                  <a:cubicBezTo>
                    <a:pt x="397" y="3338"/>
                    <a:pt x="427" y="3309"/>
                    <a:pt x="464" y="3309"/>
                  </a:cubicBezTo>
                  <a:close/>
                  <a:moveTo>
                    <a:pt x="8562" y="1"/>
                  </a:moveTo>
                  <a:cubicBezTo>
                    <a:pt x="8255" y="1"/>
                    <a:pt x="7992" y="223"/>
                    <a:pt x="7943" y="526"/>
                  </a:cubicBezTo>
                  <a:cubicBezTo>
                    <a:pt x="7894" y="830"/>
                    <a:pt x="8072" y="1125"/>
                    <a:pt x="8363" y="1221"/>
                  </a:cubicBezTo>
                  <a:lnTo>
                    <a:pt x="8363" y="1791"/>
                  </a:lnTo>
                  <a:cubicBezTo>
                    <a:pt x="8360" y="1903"/>
                    <a:pt x="8450" y="1997"/>
                    <a:pt x="8562" y="1997"/>
                  </a:cubicBezTo>
                  <a:cubicBezTo>
                    <a:pt x="8674" y="1997"/>
                    <a:pt x="8765" y="1903"/>
                    <a:pt x="8761" y="1791"/>
                  </a:cubicBezTo>
                  <a:lnTo>
                    <a:pt x="8761" y="1253"/>
                  </a:lnTo>
                  <a:lnTo>
                    <a:pt x="10558" y="1253"/>
                  </a:lnTo>
                  <a:lnTo>
                    <a:pt x="10558" y="2761"/>
                  </a:lnTo>
                  <a:cubicBezTo>
                    <a:pt x="10558" y="3021"/>
                    <a:pt x="10625" y="3276"/>
                    <a:pt x="10752" y="3504"/>
                  </a:cubicBezTo>
                  <a:lnTo>
                    <a:pt x="11778" y="5340"/>
                  </a:lnTo>
                  <a:lnTo>
                    <a:pt x="11119" y="5340"/>
                  </a:lnTo>
                  <a:cubicBezTo>
                    <a:pt x="11013" y="5343"/>
                    <a:pt x="10928" y="5430"/>
                    <a:pt x="10928" y="5539"/>
                  </a:cubicBezTo>
                  <a:cubicBezTo>
                    <a:pt x="10928" y="5645"/>
                    <a:pt x="11013" y="5734"/>
                    <a:pt x="11119" y="5738"/>
                  </a:cubicBezTo>
                  <a:lnTo>
                    <a:pt x="12001" y="5738"/>
                  </a:lnTo>
                  <a:lnTo>
                    <a:pt x="13045" y="7605"/>
                  </a:lnTo>
                  <a:cubicBezTo>
                    <a:pt x="13463" y="8356"/>
                    <a:pt x="12922" y="9279"/>
                    <a:pt x="12062" y="9279"/>
                  </a:cubicBezTo>
                  <a:lnTo>
                    <a:pt x="7257" y="9279"/>
                  </a:lnTo>
                  <a:cubicBezTo>
                    <a:pt x="6398" y="9279"/>
                    <a:pt x="5857" y="8356"/>
                    <a:pt x="6275" y="7605"/>
                  </a:cubicBezTo>
                  <a:lnTo>
                    <a:pt x="7319" y="5738"/>
                  </a:lnTo>
                  <a:lnTo>
                    <a:pt x="8088" y="5738"/>
                  </a:lnTo>
                  <a:cubicBezTo>
                    <a:pt x="8173" y="5977"/>
                    <a:pt x="8398" y="6136"/>
                    <a:pt x="8651" y="6136"/>
                  </a:cubicBezTo>
                  <a:cubicBezTo>
                    <a:pt x="8904" y="6136"/>
                    <a:pt x="9131" y="5977"/>
                    <a:pt x="9214" y="5738"/>
                  </a:cubicBezTo>
                  <a:lnTo>
                    <a:pt x="10191" y="5738"/>
                  </a:lnTo>
                  <a:cubicBezTo>
                    <a:pt x="10193" y="5738"/>
                    <a:pt x="10195" y="5738"/>
                    <a:pt x="10198" y="5738"/>
                  </a:cubicBezTo>
                  <a:cubicBezTo>
                    <a:pt x="10307" y="5738"/>
                    <a:pt x="10396" y="5649"/>
                    <a:pt x="10396" y="5539"/>
                  </a:cubicBezTo>
                  <a:cubicBezTo>
                    <a:pt x="10396" y="5427"/>
                    <a:pt x="10307" y="5339"/>
                    <a:pt x="10198" y="5339"/>
                  </a:cubicBezTo>
                  <a:cubicBezTo>
                    <a:pt x="10195" y="5339"/>
                    <a:pt x="10193" y="5339"/>
                    <a:pt x="10191" y="5340"/>
                  </a:cubicBezTo>
                  <a:lnTo>
                    <a:pt x="9214" y="5340"/>
                  </a:lnTo>
                  <a:cubicBezTo>
                    <a:pt x="9131" y="5101"/>
                    <a:pt x="8904" y="4941"/>
                    <a:pt x="8651" y="4941"/>
                  </a:cubicBezTo>
                  <a:cubicBezTo>
                    <a:pt x="8398" y="4941"/>
                    <a:pt x="8173" y="5101"/>
                    <a:pt x="8088" y="5340"/>
                  </a:cubicBezTo>
                  <a:lnTo>
                    <a:pt x="7542" y="5340"/>
                  </a:lnTo>
                  <a:lnTo>
                    <a:pt x="8568" y="3504"/>
                  </a:lnTo>
                  <a:cubicBezTo>
                    <a:pt x="8694" y="3276"/>
                    <a:pt x="8761" y="3021"/>
                    <a:pt x="8761" y="2761"/>
                  </a:cubicBezTo>
                  <a:lnTo>
                    <a:pt x="8761" y="2719"/>
                  </a:lnTo>
                  <a:cubicBezTo>
                    <a:pt x="8765" y="2607"/>
                    <a:pt x="8674" y="2513"/>
                    <a:pt x="8562" y="2513"/>
                  </a:cubicBezTo>
                  <a:cubicBezTo>
                    <a:pt x="8450" y="2513"/>
                    <a:pt x="8360" y="2607"/>
                    <a:pt x="8363" y="2719"/>
                  </a:cubicBezTo>
                  <a:lnTo>
                    <a:pt x="8363" y="2761"/>
                  </a:lnTo>
                  <a:cubicBezTo>
                    <a:pt x="8363" y="2952"/>
                    <a:pt x="8314" y="3141"/>
                    <a:pt x="8220" y="3309"/>
                  </a:cubicBezTo>
                  <a:lnTo>
                    <a:pt x="7961" y="3772"/>
                  </a:lnTo>
                  <a:lnTo>
                    <a:pt x="7961" y="3376"/>
                  </a:lnTo>
                  <a:cubicBezTo>
                    <a:pt x="7961" y="3119"/>
                    <a:pt x="7753" y="2911"/>
                    <a:pt x="7496" y="2911"/>
                  </a:cubicBezTo>
                  <a:lnTo>
                    <a:pt x="6501" y="2911"/>
                  </a:lnTo>
                  <a:lnTo>
                    <a:pt x="6501" y="2500"/>
                  </a:lnTo>
                  <a:cubicBezTo>
                    <a:pt x="6738" y="2406"/>
                    <a:pt x="6872" y="2156"/>
                    <a:pt x="6823" y="1906"/>
                  </a:cubicBezTo>
                  <a:cubicBezTo>
                    <a:pt x="6776" y="1657"/>
                    <a:pt x="6557" y="1477"/>
                    <a:pt x="6302" y="1477"/>
                  </a:cubicBezTo>
                  <a:lnTo>
                    <a:pt x="4709" y="1477"/>
                  </a:lnTo>
                  <a:cubicBezTo>
                    <a:pt x="4456" y="1477"/>
                    <a:pt x="4239" y="1658"/>
                    <a:pt x="4190" y="1906"/>
                  </a:cubicBezTo>
                  <a:cubicBezTo>
                    <a:pt x="4141" y="2156"/>
                    <a:pt x="4275" y="2404"/>
                    <a:pt x="4510" y="2500"/>
                  </a:cubicBezTo>
                  <a:lnTo>
                    <a:pt x="4510" y="2911"/>
                  </a:lnTo>
                  <a:lnTo>
                    <a:pt x="3450" y="2911"/>
                  </a:lnTo>
                  <a:lnTo>
                    <a:pt x="3450" y="2500"/>
                  </a:lnTo>
                  <a:cubicBezTo>
                    <a:pt x="3685" y="2404"/>
                    <a:pt x="3819" y="2156"/>
                    <a:pt x="3772" y="1906"/>
                  </a:cubicBezTo>
                  <a:cubicBezTo>
                    <a:pt x="3723" y="1658"/>
                    <a:pt x="3504" y="1477"/>
                    <a:pt x="3251" y="1477"/>
                  </a:cubicBezTo>
                  <a:lnTo>
                    <a:pt x="1658" y="1477"/>
                  </a:lnTo>
                  <a:cubicBezTo>
                    <a:pt x="1405" y="1477"/>
                    <a:pt x="1186" y="1657"/>
                    <a:pt x="1137" y="1906"/>
                  </a:cubicBezTo>
                  <a:cubicBezTo>
                    <a:pt x="1088" y="2156"/>
                    <a:pt x="1224" y="2406"/>
                    <a:pt x="1459" y="2500"/>
                  </a:cubicBezTo>
                  <a:lnTo>
                    <a:pt x="1459" y="2911"/>
                  </a:lnTo>
                  <a:lnTo>
                    <a:pt x="464" y="2911"/>
                  </a:lnTo>
                  <a:cubicBezTo>
                    <a:pt x="207" y="2911"/>
                    <a:pt x="0" y="3119"/>
                    <a:pt x="0" y="3376"/>
                  </a:cubicBezTo>
                  <a:lnTo>
                    <a:pt x="0" y="9399"/>
                  </a:lnTo>
                  <a:cubicBezTo>
                    <a:pt x="0" y="9553"/>
                    <a:pt x="123" y="9678"/>
                    <a:pt x="279" y="9678"/>
                  </a:cubicBezTo>
                  <a:lnTo>
                    <a:pt x="835" y="9678"/>
                  </a:lnTo>
                  <a:cubicBezTo>
                    <a:pt x="988" y="9678"/>
                    <a:pt x="1113" y="9553"/>
                    <a:pt x="1113" y="9399"/>
                  </a:cubicBezTo>
                  <a:lnTo>
                    <a:pt x="1113" y="9089"/>
                  </a:lnTo>
                  <a:lnTo>
                    <a:pt x="4402" y="9089"/>
                  </a:lnTo>
                  <a:cubicBezTo>
                    <a:pt x="4512" y="9089"/>
                    <a:pt x="4601" y="9001"/>
                    <a:pt x="4601" y="8890"/>
                  </a:cubicBezTo>
                  <a:cubicBezTo>
                    <a:pt x="4601" y="8780"/>
                    <a:pt x="4512" y="8691"/>
                    <a:pt x="4402" y="8691"/>
                  </a:cubicBezTo>
                  <a:lnTo>
                    <a:pt x="1113" y="8691"/>
                  </a:lnTo>
                  <a:lnTo>
                    <a:pt x="1113" y="8161"/>
                  </a:lnTo>
                  <a:lnTo>
                    <a:pt x="5730" y="8161"/>
                  </a:lnTo>
                  <a:cubicBezTo>
                    <a:pt x="5732" y="8342"/>
                    <a:pt x="5764" y="8523"/>
                    <a:pt x="5829" y="8691"/>
                  </a:cubicBezTo>
                  <a:lnTo>
                    <a:pt x="5330" y="8691"/>
                  </a:lnTo>
                  <a:cubicBezTo>
                    <a:pt x="5221" y="8691"/>
                    <a:pt x="5131" y="8780"/>
                    <a:pt x="5131" y="8890"/>
                  </a:cubicBezTo>
                  <a:cubicBezTo>
                    <a:pt x="5131" y="9001"/>
                    <a:pt x="5221" y="9089"/>
                    <a:pt x="5330" y="9089"/>
                  </a:cubicBezTo>
                  <a:lnTo>
                    <a:pt x="6052" y="9089"/>
                  </a:lnTo>
                  <a:cubicBezTo>
                    <a:pt x="6337" y="9459"/>
                    <a:pt x="6778" y="9678"/>
                    <a:pt x="7244" y="9678"/>
                  </a:cubicBezTo>
                  <a:cubicBezTo>
                    <a:pt x="7248" y="9678"/>
                    <a:pt x="7252" y="9678"/>
                    <a:pt x="7256" y="9678"/>
                  </a:cubicBezTo>
                  <a:lnTo>
                    <a:pt x="12061" y="9678"/>
                  </a:lnTo>
                  <a:cubicBezTo>
                    <a:pt x="12602" y="9678"/>
                    <a:pt x="13101" y="9392"/>
                    <a:pt x="13374" y="8925"/>
                  </a:cubicBezTo>
                  <a:cubicBezTo>
                    <a:pt x="13648" y="8460"/>
                    <a:pt x="13655" y="7882"/>
                    <a:pt x="13391" y="7412"/>
                  </a:cubicBezTo>
                  <a:lnTo>
                    <a:pt x="13391" y="7410"/>
                  </a:lnTo>
                  <a:lnTo>
                    <a:pt x="11098" y="3309"/>
                  </a:lnTo>
                  <a:cubicBezTo>
                    <a:pt x="11005" y="3141"/>
                    <a:pt x="10957" y="2952"/>
                    <a:pt x="10955" y="2759"/>
                  </a:cubicBezTo>
                  <a:lnTo>
                    <a:pt x="10955" y="1221"/>
                  </a:lnTo>
                  <a:cubicBezTo>
                    <a:pt x="11246" y="1123"/>
                    <a:pt x="11423" y="830"/>
                    <a:pt x="11375" y="527"/>
                  </a:cubicBezTo>
                  <a:cubicBezTo>
                    <a:pt x="11326" y="223"/>
                    <a:pt x="11063" y="1"/>
                    <a:pt x="10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2"/>
            <p:cNvSpPr/>
            <p:nvPr/>
          </p:nvSpPr>
          <p:spPr>
            <a:xfrm>
              <a:off x="7900175" y="3038157"/>
              <a:ext cx="38000" cy="36525"/>
            </a:xfrm>
            <a:custGeom>
              <a:avLst/>
              <a:gdLst/>
              <a:ahLst/>
              <a:cxnLst/>
              <a:rect l="l" t="t" r="r" b="b"/>
              <a:pathLst>
                <a:path w="1520" h="1461" extrusionOk="0">
                  <a:moveTo>
                    <a:pt x="785" y="398"/>
                  </a:moveTo>
                  <a:cubicBezTo>
                    <a:pt x="957" y="398"/>
                    <a:pt x="1121" y="530"/>
                    <a:pt x="1121" y="730"/>
                  </a:cubicBezTo>
                  <a:cubicBezTo>
                    <a:pt x="1119" y="913"/>
                    <a:pt x="971" y="1061"/>
                    <a:pt x="788" y="1061"/>
                  </a:cubicBezTo>
                  <a:cubicBezTo>
                    <a:pt x="493" y="1061"/>
                    <a:pt x="345" y="705"/>
                    <a:pt x="553" y="495"/>
                  </a:cubicBezTo>
                  <a:cubicBezTo>
                    <a:pt x="621" y="428"/>
                    <a:pt x="704" y="398"/>
                    <a:pt x="785" y="398"/>
                  </a:cubicBezTo>
                  <a:close/>
                  <a:moveTo>
                    <a:pt x="788" y="1"/>
                  </a:moveTo>
                  <a:cubicBezTo>
                    <a:pt x="493" y="1"/>
                    <a:pt x="227" y="178"/>
                    <a:pt x="115" y="451"/>
                  </a:cubicBezTo>
                  <a:cubicBezTo>
                    <a:pt x="1" y="723"/>
                    <a:pt x="64" y="1038"/>
                    <a:pt x="272" y="1246"/>
                  </a:cubicBezTo>
                  <a:cubicBezTo>
                    <a:pt x="412" y="1386"/>
                    <a:pt x="600" y="1460"/>
                    <a:pt x="791" y="1460"/>
                  </a:cubicBezTo>
                  <a:cubicBezTo>
                    <a:pt x="884" y="1460"/>
                    <a:pt x="979" y="1442"/>
                    <a:pt x="1069" y="1405"/>
                  </a:cubicBezTo>
                  <a:cubicBezTo>
                    <a:pt x="1340" y="1291"/>
                    <a:pt x="1519" y="1025"/>
                    <a:pt x="1519" y="730"/>
                  </a:cubicBezTo>
                  <a:cubicBezTo>
                    <a:pt x="1518" y="327"/>
                    <a:pt x="1192" y="1"/>
                    <a:pt x="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2"/>
            <p:cNvSpPr/>
            <p:nvPr/>
          </p:nvSpPr>
          <p:spPr>
            <a:xfrm>
              <a:off x="7942050" y="3061907"/>
              <a:ext cx="41400" cy="39875"/>
            </a:xfrm>
            <a:custGeom>
              <a:avLst/>
              <a:gdLst/>
              <a:ahLst/>
              <a:cxnLst/>
              <a:rect l="l" t="t" r="r" b="b"/>
              <a:pathLst>
                <a:path w="1656" h="1595" extrusionOk="0">
                  <a:moveTo>
                    <a:pt x="857" y="399"/>
                  </a:moveTo>
                  <a:cubicBezTo>
                    <a:pt x="1062" y="399"/>
                    <a:pt x="1258" y="557"/>
                    <a:pt x="1258" y="797"/>
                  </a:cubicBezTo>
                  <a:cubicBezTo>
                    <a:pt x="1258" y="1018"/>
                    <a:pt x="1079" y="1195"/>
                    <a:pt x="860" y="1195"/>
                  </a:cubicBezTo>
                  <a:cubicBezTo>
                    <a:pt x="505" y="1195"/>
                    <a:pt x="328" y="766"/>
                    <a:pt x="577" y="517"/>
                  </a:cubicBezTo>
                  <a:cubicBezTo>
                    <a:pt x="659" y="435"/>
                    <a:pt x="759" y="399"/>
                    <a:pt x="857" y="399"/>
                  </a:cubicBezTo>
                  <a:close/>
                  <a:moveTo>
                    <a:pt x="860" y="1"/>
                  </a:moveTo>
                  <a:cubicBezTo>
                    <a:pt x="538" y="1"/>
                    <a:pt x="246" y="196"/>
                    <a:pt x="123" y="493"/>
                  </a:cubicBezTo>
                  <a:cubicBezTo>
                    <a:pt x="0" y="790"/>
                    <a:pt x="69" y="1134"/>
                    <a:pt x="297" y="1360"/>
                  </a:cubicBezTo>
                  <a:cubicBezTo>
                    <a:pt x="450" y="1513"/>
                    <a:pt x="654" y="1594"/>
                    <a:pt x="861" y="1594"/>
                  </a:cubicBezTo>
                  <a:cubicBezTo>
                    <a:pt x="963" y="1594"/>
                    <a:pt x="1066" y="1574"/>
                    <a:pt x="1164" y="1534"/>
                  </a:cubicBezTo>
                  <a:cubicBezTo>
                    <a:pt x="1462" y="1411"/>
                    <a:pt x="1656" y="1119"/>
                    <a:pt x="1656" y="797"/>
                  </a:cubicBezTo>
                  <a:cubicBezTo>
                    <a:pt x="1656" y="357"/>
                    <a:pt x="1299" y="3"/>
                    <a:pt x="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2"/>
            <p:cNvSpPr/>
            <p:nvPr/>
          </p:nvSpPr>
          <p:spPr>
            <a:xfrm>
              <a:off x="7934025" y="3188107"/>
              <a:ext cx="37950" cy="36500"/>
            </a:xfrm>
            <a:custGeom>
              <a:avLst/>
              <a:gdLst/>
              <a:ahLst/>
              <a:cxnLst/>
              <a:rect l="l" t="t" r="r" b="b"/>
              <a:pathLst>
                <a:path w="1518" h="1460" extrusionOk="0">
                  <a:moveTo>
                    <a:pt x="785" y="397"/>
                  </a:moveTo>
                  <a:cubicBezTo>
                    <a:pt x="955" y="397"/>
                    <a:pt x="1119" y="530"/>
                    <a:pt x="1119" y="730"/>
                  </a:cubicBezTo>
                  <a:cubicBezTo>
                    <a:pt x="1119" y="913"/>
                    <a:pt x="971" y="1061"/>
                    <a:pt x="788" y="1061"/>
                  </a:cubicBezTo>
                  <a:cubicBezTo>
                    <a:pt x="493" y="1061"/>
                    <a:pt x="345" y="704"/>
                    <a:pt x="553" y="494"/>
                  </a:cubicBezTo>
                  <a:cubicBezTo>
                    <a:pt x="620" y="427"/>
                    <a:pt x="703" y="397"/>
                    <a:pt x="785" y="397"/>
                  </a:cubicBezTo>
                  <a:close/>
                  <a:moveTo>
                    <a:pt x="788" y="0"/>
                  </a:moveTo>
                  <a:cubicBezTo>
                    <a:pt x="493" y="0"/>
                    <a:pt x="227" y="178"/>
                    <a:pt x="113" y="451"/>
                  </a:cubicBezTo>
                  <a:cubicBezTo>
                    <a:pt x="1" y="722"/>
                    <a:pt x="62" y="1037"/>
                    <a:pt x="272" y="1245"/>
                  </a:cubicBezTo>
                  <a:cubicBezTo>
                    <a:pt x="411" y="1386"/>
                    <a:pt x="598" y="1460"/>
                    <a:pt x="788" y="1460"/>
                  </a:cubicBezTo>
                  <a:cubicBezTo>
                    <a:pt x="881" y="1460"/>
                    <a:pt x="976" y="1442"/>
                    <a:pt x="1067" y="1405"/>
                  </a:cubicBezTo>
                  <a:cubicBezTo>
                    <a:pt x="1340" y="1291"/>
                    <a:pt x="1517" y="1025"/>
                    <a:pt x="1517" y="730"/>
                  </a:cubicBezTo>
                  <a:cubicBezTo>
                    <a:pt x="1517" y="326"/>
                    <a:pt x="1192" y="0"/>
                    <a:pt x="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2"/>
            <p:cNvSpPr/>
            <p:nvPr/>
          </p:nvSpPr>
          <p:spPr>
            <a:xfrm>
              <a:off x="7938200" y="3011282"/>
              <a:ext cx="34125" cy="29250"/>
            </a:xfrm>
            <a:custGeom>
              <a:avLst/>
              <a:gdLst/>
              <a:ahLst/>
              <a:cxnLst/>
              <a:rect l="l" t="t" r="r" b="b"/>
              <a:pathLst>
                <a:path w="1365" h="1170" extrusionOk="0">
                  <a:moveTo>
                    <a:pt x="779" y="398"/>
                  </a:moveTo>
                  <a:cubicBezTo>
                    <a:pt x="875" y="398"/>
                    <a:pt x="967" y="472"/>
                    <a:pt x="967" y="584"/>
                  </a:cubicBezTo>
                  <a:cubicBezTo>
                    <a:pt x="967" y="687"/>
                    <a:pt x="883" y="770"/>
                    <a:pt x="780" y="770"/>
                  </a:cubicBezTo>
                  <a:cubicBezTo>
                    <a:pt x="616" y="770"/>
                    <a:pt x="532" y="569"/>
                    <a:pt x="648" y="453"/>
                  </a:cubicBezTo>
                  <a:cubicBezTo>
                    <a:pt x="686" y="415"/>
                    <a:pt x="733" y="398"/>
                    <a:pt x="779" y="398"/>
                  </a:cubicBezTo>
                  <a:close/>
                  <a:moveTo>
                    <a:pt x="780" y="1"/>
                  </a:moveTo>
                  <a:cubicBezTo>
                    <a:pt x="261" y="1"/>
                    <a:pt x="0" y="629"/>
                    <a:pt x="368" y="996"/>
                  </a:cubicBezTo>
                  <a:cubicBezTo>
                    <a:pt x="487" y="1116"/>
                    <a:pt x="633" y="1169"/>
                    <a:pt x="777" y="1169"/>
                  </a:cubicBezTo>
                  <a:cubicBezTo>
                    <a:pt x="1077" y="1169"/>
                    <a:pt x="1365" y="936"/>
                    <a:pt x="1365" y="584"/>
                  </a:cubicBezTo>
                  <a:cubicBezTo>
                    <a:pt x="1363" y="261"/>
                    <a:pt x="1102"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2"/>
            <p:cNvSpPr/>
            <p:nvPr/>
          </p:nvSpPr>
          <p:spPr>
            <a:xfrm>
              <a:off x="7975150" y="3269757"/>
              <a:ext cx="44650" cy="48300"/>
            </a:xfrm>
            <a:custGeom>
              <a:avLst/>
              <a:gdLst/>
              <a:ahLst/>
              <a:cxnLst/>
              <a:rect l="l" t="t" r="r" b="b"/>
              <a:pathLst>
                <a:path w="1786" h="1932" extrusionOk="0">
                  <a:moveTo>
                    <a:pt x="892" y="733"/>
                  </a:moveTo>
                  <a:cubicBezTo>
                    <a:pt x="1013" y="733"/>
                    <a:pt x="1128" y="826"/>
                    <a:pt x="1128" y="967"/>
                  </a:cubicBezTo>
                  <a:cubicBezTo>
                    <a:pt x="1128" y="1096"/>
                    <a:pt x="1023" y="1201"/>
                    <a:pt x="895" y="1201"/>
                  </a:cubicBezTo>
                  <a:cubicBezTo>
                    <a:pt x="687" y="1201"/>
                    <a:pt x="584" y="949"/>
                    <a:pt x="730" y="801"/>
                  </a:cubicBezTo>
                  <a:cubicBezTo>
                    <a:pt x="777" y="754"/>
                    <a:pt x="835" y="733"/>
                    <a:pt x="892" y="733"/>
                  </a:cubicBezTo>
                  <a:close/>
                  <a:moveTo>
                    <a:pt x="895" y="1"/>
                  </a:moveTo>
                  <a:cubicBezTo>
                    <a:pt x="784" y="1"/>
                    <a:pt x="696" y="90"/>
                    <a:pt x="696" y="200"/>
                  </a:cubicBezTo>
                  <a:lnTo>
                    <a:pt x="696" y="367"/>
                  </a:lnTo>
                  <a:cubicBezTo>
                    <a:pt x="614" y="394"/>
                    <a:pt x="540" y="437"/>
                    <a:pt x="475" y="495"/>
                  </a:cubicBezTo>
                  <a:lnTo>
                    <a:pt x="330" y="412"/>
                  </a:lnTo>
                  <a:cubicBezTo>
                    <a:pt x="298" y="392"/>
                    <a:pt x="263" y="383"/>
                    <a:pt x="228" y="383"/>
                  </a:cubicBezTo>
                  <a:cubicBezTo>
                    <a:pt x="160" y="383"/>
                    <a:pt x="93" y="419"/>
                    <a:pt x="57" y="482"/>
                  </a:cubicBezTo>
                  <a:cubicBezTo>
                    <a:pt x="1" y="578"/>
                    <a:pt x="35" y="701"/>
                    <a:pt x="131" y="756"/>
                  </a:cubicBezTo>
                  <a:lnTo>
                    <a:pt x="276" y="839"/>
                  </a:lnTo>
                  <a:cubicBezTo>
                    <a:pt x="260" y="924"/>
                    <a:pt x="260" y="1011"/>
                    <a:pt x="276" y="1094"/>
                  </a:cubicBezTo>
                  <a:lnTo>
                    <a:pt x="131" y="1177"/>
                  </a:lnTo>
                  <a:cubicBezTo>
                    <a:pt x="37" y="1233"/>
                    <a:pt x="4" y="1355"/>
                    <a:pt x="59" y="1449"/>
                  </a:cubicBezTo>
                  <a:cubicBezTo>
                    <a:pt x="95" y="1513"/>
                    <a:pt x="162" y="1549"/>
                    <a:pt x="230" y="1549"/>
                  </a:cubicBezTo>
                  <a:cubicBezTo>
                    <a:pt x="264" y="1549"/>
                    <a:pt x="299" y="1540"/>
                    <a:pt x="330" y="1521"/>
                  </a:cubicBezTo>
                  <a:lnTo>
                    <a:pt x="475" y="1438"/>
                  </a:lnTo>
                  <a:cubicBezTo>
                    <a:pt x="540" y="1496"/>
                    <a:pt x="614" y="1539"/>
                    <a:pt x="696" y="1566"/>
                  </a:cubicBezTo>
                  <a:lnTo>
                    <a:pt x="696" y="1733"/>
                  </a:lnTo>
                  <a:cubicBezTo>
                    <a:pt x="696" y="1843"/>
                    <a:pt x="784" y="1932"/>
                    <a:pt x="895" y="1932"/>
                  </a:cubicBezTo>
                  <a:cubicBezTo>
                    <a:pt x="1005" y="1932"/>
                    <a:pt x="1094" y="1843"/>
                    <a:pt x="1094" y="1733"/>
                  </a:cubicBezTo>
                  <a:lnTo>
                    <a:pt x="1094" y="1566"/>
                  </a:lnTo>
                  <a:cubicBezTo>
                    <a:pt x="1175" y="1539"/>
                    <a:pt x="1250" y="1496"/>
                    <a:pt x="1315" y="1438"/>
                  </a:cubicBezTo>
                  <a:lnTo>
                    <a:pt x="1459" y="1521"/>
                  </a:lnTo>
                  <a:cubicBezTo>
                    <a:pt x="1491" y="1540"/>
                    <a:pt x="1525" y="1549"/>
                    <a:pt x="1559" y="1549"/>
                  </a:cubicBezTo>
                  <a:cubicBezTo>
                    <a:pt x="1627" y="1549"/>
                    <a:pt x="1693" y="1513"/>
                    <a:pt x="1731" y="1449"/>
                  </a:cubicBezTo>
                  <a:cubicBezTo>
                    <a:pt x="1785" y="1355"/>
                    <a:pt x="1753" y="1233"/>
                    <a:pt x="1659" y="1177"/>
                  </a:cubicBezTo>
                  <a:lnTo>
                    <a:pt x="1514" y="1094"/>
                  </a:lnTo>
                  <a:cubicBezTo>
                    <a:pt x="1530" y="1011"/>
                    <a:pt x="1530" y="924"/>
                    <a:pt x="1514" y="839"/>
                  </a:cubicBezTo>
                  <a:lnTo>
                    <a:pt x="1659" y="756"/>
                  </a:lnTo>
                  <a:cubicBezTo>
                    <a:pt x="1751" y="700"/>
                    <a:pt x="1782" y="580"/>
                    <a:pt x="1727" y="486"/>
                  </a:cubicBezTo>
                  <a:cubicBezTo>
                    <a:pt x="1691" y="422"/>
                    <a:pt x="1624" y="386"/>
                    <a:pt x="1556" y="386"/>
                  </a:cubicBezTo>
                  <a:cubicBezTo>
                    <a:pt x="1523" y="386"/>
                    <a:pt x="1490" y="394"/>
                    <a:pt x="1459" y="412"/>
                  </a:cubicBezTo>
                  <a:lnTo>
                    <a:pt x="1315" y="495"/>
                  </a:lnTo>
                  <a:cubicBezTo>
                    <a:pt x="1250" y="437"/>
                    <a:pt x="1175" y="394"/>
                    <a:pt x="1094" y="367"/>
                  </a:cubicBezTo>
                  <a:lnTo>
                    <a:pt x="1094" y="200"/>
                  </a:lnTo>
                  <a:cubicBezTo>
                    <a:pt x="1094" y="90"/>
                    <a:pt x="1005" y="1"/>
                    <a:pt x="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2"/>
            <p:cNvSpPr/>
            <p:nvPr/>
          </p:nvSpPr>
          <p:spPr>
            <a:xfrm>
              <a:off x="7890600" y="3274332"/>
              <a:ext cx="57350" cy="56425"/>
            </a:xfrm>
            <a:custGeom>
              <a:avLst/>
              <a:gdLst/>
              <a:ahLst/>
              <a:cxnLst/>
              <a:rect l="l" t="t" r="r" b="b"/>
              <a:pathLst>
                <a:path w="2294" h="2257" extrusionOk="0">
                  <a:moveTo>
                    <a:pt x="1151" y="697"/>
                  </a:moveTo>
                  <a:cubicBezTo>
                    <a:pt x="1373" y="697"/>
                    <a:pt x="1586" y="869"/>
                    <a:pt x="1586" y="1128"/>
                  </a:cubicBezTo>
                  <a:cubicBezTo>
                    <a:pt x="1586" y="1367"/>
                    <a:pt x="1392" y="1561"/>
                    <a:pt x="1155" y="1561"/>
                  </a:cubicBezTo>
                  <a:cubicBezTo>
                    <a:pt x="769" y="1561"/>
                    <a:pt x="578" y="1096"/>
                    <a:pt x="849" y="824"/>
                  </a:cubicBezTo>
                  <a:cubicBezTo>
                    <a:pt x="937" y="736"/>
                    <a:pt x="1045" y="697"/>
                    <a:pt x="1151" y="697"/>
                  </a:cubicBezTo>
                  <a:close/>
                  <a:moveTo>
                    <a:pt x="1420" y="0"/>
                  </a:moveTo>
                  <a:cubicBezTo>
                    <a:pt x="1334" y="0"/>
                    <a:pt x="1255" y="57"/>
                    <a:pt x="1229" y="144"/>
                  </a:cubicBezTo>
                  <a:lnTo>
                    <a:pt x="1184" y="299"/>
                  </a:lnTo>
                  <a:cubicBezTo>
                    <a:pt x="1173" y="299"/>
                    <a:pt x="1163" y="299"/>
                    <a:pt x="1152" y="299"/>
                  </a:cubicBezTo>
                  <a:cubicBezTo>
                    <a:pt x="1080" y="299"/>
                    <a:pt x="1007" y="309"/>
                    <a:pt x="938" y="328"/>
                  </a:cubicBezTo>
                  <a:lnTo>
                    <a:pt x="860" y="187"/>
                  </a:lnTo>
                  <a:cubicBezTo>
                    <a:pt x="824" y="119"/>
                    <a:pt x="755" y="81"/>
                    <a:pt x="684" y="81"/>
                  </a:cubicBezTo>
                  <a:cubicBezTo>
                    <a:pt x="651" y="81"/>
                    <a:pt x="617" y="89"/>
                    <a:pt x="587" y="106"/>
                  </a:cubicBezTo>
                  <a:cubicBezTo>
                    <a:pt x="489" y="160"/>
                    <a:pt x="455" y="283"/>
                    <a:pt x="512" y="379"/>
                  </a:cubicBezTo>
                  <a:lnTo>
                    <a:pt x="590" y="520"/>
                  </a:lnTo>
                  <a:cubicBezTo>
                    <a:pt x="529" y="578"/>
                    <a:pt x="476" y="643"/>
                    <a:pt x="435" y="716"/>
                  </a:cubicBezTo>
                  <a:lnTo>
                    <a:pt x="281" y="670"/>
                  </a:lnTo>
                  <a:cubicBezTo>
                    <a:pt x="261" y="664"/>
                    <a:pt x="242" y="662"/>
                    <a:pt x="223" y="662"/>
                  </a:cubicBezTo>
                  <a:cubicBezTo>
                    <a:pt x="136" y="662"/>
                    <a:pt x="56" y="719"/>
                    <a:pt x="31" y="806"/>
                  </a:cubicBezTo>
                  <a:cubicBezTo>
                    <a:pt x="0" y="913"/>
                    <a:pt x="64" y="1023"/>
                    <a:pt x="170" y="1052"/>
                  </a:cubicBezTo>
                  <a:lnTo>
                    <a:pt x="326" y="1097"/>
                  </a:lnTo>
                  <a:cubicBezTo>
                    <a:pt x="322" y="1181"/>
                    <a:pt x="332" y="1264"/>
                    <a:pt x="353" y="1344"/>
                  </a:cubicBezTo>
                  <a:lnTo>
                    <a:pt x="212" y="1423"/>
                  </a:lnTo>
                  <a:cubicBezTo>
                    <a:pt x="120" y="1478"/>
                    <a:pt x="85" y="1597"/>
                    <a:pt x="138" y="1691"/>
                  </a:cubicBezTo>
                  <a:cubicBezTo>
                    <a:pt x="174" y="1756"/>
                    <a:pt x="243" y="1794"/>
                    <a:pt x="313" y="1794"/>
                  </a:cubicBezTo>
                  <a:cubicBezTo>
                    <a:pt x="345" y="1794"/>
                    <a:pt x="376" y="1786"/>
                    <a:pt x="406" y="1771"/>
                  </a:cubicBezTo>
                  <a:lnTo>
                    <a:pt x="547" y="1693"/>
                  </a:lnTo>
                  <a:cubicBezTo>
                    <a:pt x="603" y="1754"/>
                    <a:pt x="668" y="1807"/>
                    <a:pt x="741" y="1847"/>
                  </a:cubicBezTo>
                  <a:lnTo>
                    <a:pt x="695" y="2002"/>
                  </a:lnTo>
                  <a:cubicBezTo>
                    <a:pt x="665" y="2107"/>
                    <a:pt x="726" y="2218"/>
                    <a:pt x="833" y="2249"/>
                  </a:cubicBezTo>
                  <a:cubicBezTo>
                    <a:pt x="851" y="2254"/>
                    <a:pt x="870" y="2256"/>
                    <a:pt x="888" y="2256"/>
                  </a:cubicBezTo>
                  <a:cubicBezTo>
                    <a:pt x="974" y="2256"/>
                    <a:pt x="1054" y="2199"/>
                    <a:pt x="1079" y="2113"/>
                  </a:cubicBezTo>
                  <a:lnTo>
                    <a:pt x="1124" y="1957"/>
                  </a:lnTo>
                  <a:lnTo>
                    <a:pt x="1153" y="1957"/>
                  </a:lnTo>
                  <a:cubicBezTo>
                    <a:pt x="1227" y="1957"/>
                    <a:pt x="1300" y="1948"/>
                    <a:pt x="1370" y="1928"/>
                  </a:cubicBezTo>
                  <a:lnTo>
                    <a:pt x="1448" y="2069"/>
                  </a:lnTo>
                  <a:cubicBezTo>
                    <a:pt x="1485" y="2135"/>
                    <a:pt x="1554" y="2172"/>
                    <a:pt x="1624" y="2172"/>
                  </a:cubicBezTo>
                  <a:cubicBezTo>
                    <a:pt x="1656" y="2172"/>
                    <a:pt x="1689" y="2164"/>
                    <a:pt x="1720" y="2147"/>
                  </a:cubicBezTo>
                  <a:cubicBezTo>
                    <a:pt x="1816" y="2095"/>
                    <a:pt x="1850" y="1973"/>
                    <a:pt x="1796" y="1878"/>
                  </a:cubicBezTo>
                  <a:lnTo>
                    <a:pt x="1718" y="1735"/>
                  </a:lnTo>
                  <a:cubicBezTo>
                    <a:pt x="1779" y="1678"/>
                    <a:pt x="1832" y="1613"/>
                    <a:pt x="1873" y="1541"/>
                  </a:cubicBezTo>
                  <a:lnTo>
                    <a:pt x="2029" y="1586"/>
                  </a:lnTo>
                  <a:cubicBezTo>
                    <a:pt x="2045" y="1592"/>
                    <a:pt x="2065" y="1595"/>
                    <a:pt x="2083" y="1595"/>
                  </a:cubicBezTo>
                  <a:cubicBezTo>
                    <a:pt x="2183" y="1595"/>
                    <a:pt x="2266" y="1521"/>
                    <a:pt x="2281" y="1423"/>
                  </a:cubicBezTo>
                  <a:cubicBezTo>
                    <a:pt x="2293" y="1326"/>
                    <a:pt x="2234" y="1231"/>
                    <a:pt x="2138" y="1204"/>
                  </a:cubicBezTo>
                  <a:lnTo>
                    <a:pt x="1984" y="1159"/>
                  </a:lnTo>
                  <a:cubicBezTo>
                    <a:pt x="1986" y="1076"/>
                    <a:pt x="1977" y="993"/>
                    <a:pt x="1955" y="913"/>
                  </a:cubicBezTo>
                  <a:lnTo>
                    <a:pt x="2096" y="833"/>
                  </a:lnTo>
                  <a:cubicBezTo>
                    <a:pt x="2194" y="783"/>
                    <a:pt x="2232" y="660"/>
                    <a:pt x="2177" y="562"/>
                  </a:cubicBezTo>
                  <a:cubicBezTo>
                    <a:pt x="2141" y="496"/>
                    <a:pt x="2073" y="459"/>
                    <a:pt x="2003" y="459"/>
                  </a:cubicBezTo>
                  <a:cubicBezTo>
                    <a:pt x="1969" y="459"/>
                    <a:pt x="1934" y="468"/>
                    <a:pt x="1902" y="486"/>
                  </a:cubicBezTo>
                  <a:lnTo>
                    <a:pt x="1761" y="564"/>
                  </a:lnTo>
                  <a:cubicBezTo>
                    <a:pt x="1705" y="502"/>
                    <a:pt x="1640" y="451"/>
                    <a:pt x="1568" y="410"/>
                  </a:cubicBezTo>
                  <a:lnTo>
                    <a:pt x="1613" y="254"/>
                  </a:lnTo>
                  <a:cubicBezTo>
                    <a:pt x="1644" y="149"/>
                    <a:pt x="1582" y="39"/>
                    <a:pt x="1475" y="8"/>
                  </a:cubicBezTo>
                  <a:cubicBezTo>
                    <a:pt x="1457" y="3"/>
                    <a:pt x="1438" y="0"/>
                    <a:pt x="1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62"/>
          <p:cNvGrpSpPr/>
          <p:nvPr/>
        </p:nvGrpSpPr>
        <p:grpSpPr>
          <a:xfrm>
            <a:off x="3521571" y="3290650"/>
            <a:ext cx="272075" cy="339750"/>
            <a:chOff x="7712425" y="2448332"/>
            <a:chExt cx="272075" cy="339750"/>
          </a:xfrm>
        </p:grpSpPr>
        <p:sp>
          <p:nvSpPr>
            <p:cNvPr id="1204" name="Google Shape;1204;p62"/>
            <p:cNvSpPr/>
            <p:nvPr/>
          </p:nvSpPr>
          <p:spPr>
            <a:xfrm>
              <a:off x="7712425" y="2448332"/>
              <a:ext cx="272075" cy="339750"/>
            </a:xfrm>
            <a:custGeom>
              <a:avLst/>
              <a:gdLst/>
              <a:ahLst/>
              <a:cxnLst/>
              <a:rect l="l" t="t" r="r" b="b"/>
              <a:pathLst>
                <a:path w="10883" h="13590" extrusionOk="0">
                  <a:moveTo>
                    <a:pt x="7259" y="400"/>
                  </a:moveTo>
                  <a:cubicBezTo>
                    <a:pt x="7417" y="400"/>
                    <a:pt x="7553" y="510"/>
                    <a:pt x="7585" y="666"/>
                  </a:cubicBezTo>
                  <a:lnTo>
                    <a:pt x="4811" y="666"/>
                  </a:lnTo>
                  <a:cubicBezTo>
                    <a:pt x="4843" y="510"/>
                    <a:pt x="4979" y="400"/>
                    <a:pt x="5137" y="400"/>
                  </a:cubicBezTo>
                  <a:close/>
                  <a:moveTo>
                    <a:pt x="5004" y="1062"/>
                  </a:moveTo>
                  <a:lnTo>
                    <a:pt x="5004" y="2389"/>
                  </a:lnTo>
                  <a:lnTo>
                    <a:pt x="4472" y="2389"/>
                  </a:lnTo>
                  <a:cubicBezTo>
                    <a:pt x="4436" y="2389"/>
                    <a:pt x="4407" y="2360"/>
                    <a:pt x="4407" y="2324"/>
                  </a:cubicBezTo>
                  <a:lnTo>
                    <a:pt x="4407" y="1129"/>
                  </a:lnTo>
                  <a:cubicBezTo>
                    <a:pt x="4407" y="1093"/>
                    <a:pt x="4436" y="1062"/>
                    <a:pt x="4472" y="1062"/>
                  </a:cubicBezTo>
                  <a:close/>
                  <a:moveTo>
                    <a:pt x="5998" y="1062"/>
                  </a:moveTo>
                  <a:lnTo>
                    <a:pt x="5998" y="2389"/>
                  </a:lnTo>
                  <a:lnTo>
                    <a:pt x="5401" y="2389"/>
                  </a:lnTo>
                  <a:lnTo>
                    <a:pt x="5401" y="1062"/>
                  </a:lnTo>
                  <a:close/>
                  <a:moveTo>
                    <a:pt x="6993" y="1062"/>
                  </a:moveTo>
                  <a:lnTo>
                    <a:pt x="6993" y="2389"/>
                  </a:lnTo>
                  <a:lnTo>
                    <a:pt x="6398" y="2389"/>
                  </a:lnTo>
                  <a:lnTo>
                    <a:pt x="6398" y="1062"/>
                  </a:lnTo>
                  <a:close/>
                  <a:moveTo>
                    <a:pt x="7924" y="1062"/>
                  </a:moveTo>
                  <a:cubicBezTo>
                    <a:pt x="7960" y="1062"/>
                    <a:pt x="7989" y="1093"/>
                    <a:pt x="7989" y="1129"/>
                  </a:cubicBezTo>
                  <a:lnTo>
                    <a:pt x="7989" y="2324"/>
                  </a:lnTo>
                  <a:cubicBezTo>
                    <a:pt x="7989" y="2360"/>
                    <a:pt x="7960" y="2389"/>
                    <a:pt x="7924" y="2389"/>
                  </a:cubicBezTo>
                  <a:lnTo>
                    <a:pt x="7392" y="2389"/>
                  </a:lnTo>
                  <a:lnTo>
                    <a:pt x="7392" y="1062"/>
                  </a:lnTo>
                  <a:close/>
                  <a:moveTo>
                    <a:pt x="7459" y="5029"/>
                  </a:moveTo>
                  <a:lnTo>
                    <a:pt x="7459" y="5427"/>
                  </a:lnTo>
                  <a:lnTo>
                    <a:pt x="4938" y="5427"/>
                  </a:lnTo>
                  <a:lnTo>
                    <a:pt x="4938" y="5029"/>
                  </a:lnTo>
                  <a:close/>
                  <a:moveTo>
                    <a:pt x="7459" y="5826"/>
                  </a:moveTo>
                  <a:lnTo>
                    <a:pt x="7459" y="8613"/>
                  </a:lnTo>
                  <a:lnTo>
                    <a:pt x="4938" y="8613"/>
                  </a:lnTo>
                  <a:lnTo>
                    <a:pt x="4938" y="5826"/>
                  </a:lnTo>
                  <a:close/>
                  <a:moveTo>
                    <a:pt x="7459" y="9011"/>
                  </a:moveTo>
                  <a:lnTo>
                    <a:pt x="7459" y="9407"/>
                  </a:lnTo>
                  <a:lnTo>
                    <a:pt x="4938" y="9407"/>
                  </a:lnTo>
                  <a:lnTo>
                    <a:pt x="4938" y="9011"/>
                  </a:lnTo>
                  <a:close/>
                  <a:moveTo>
                    <a:pt x="7459" y="9807"/>
                  </a:moveTo>
                  <a:lnTo>
                    <a:pt x="7459" y="11930"/>
                  </a:lnTo>
                  <a:cubicBezTo>
                    <a:pt x="7449" y="12619"/>
                    <a:pt x="6888" y="13173"/>
                    <a:pt x="6197" y="13173"/>
                  </a:cubicBezTo>
                  <a:cubicBezTo>
                    <a:pt x="5508" y="13173"/>
                    <a:pt x="4947" y="12619"/>
                    <a:pt x="4938" y="11930"/>
                  </a:cubicBezTo>
                  <a:lnTo>
                    <a:pt x="4938" y="11928"/>
                  </a:lnTo>
                  <a:lnTo>
                    <a:pt x="4938" y="9807"/>
                  </a:lnTo>
                  <a:close/>
                  <a:moveTo>
                    <a:pt x="10417" y="7883"/>
                  </a:moveTo>
                  <a:cubicBezTo>
                    <a:pt x="10454" y="7883"/>
                    <a:pt x="10483" y="7914"/>
                    <a:pt x="10483" y="7950"/>
                  </a:cubicBezTo>
                  <a:lnTo>
                    <a:pt x="10484" y="13123"/>
                  </a:lnTo>
                  <a:cubicBezTo>
                    <a:pt x="10484" y="13159"/>
                    <a:pt x="10454" y="13190"/>
                    <a:pt x="10417" y="13190"/>
                  </a:cubicBezTo>
                  <a:lnTo>
                    <a:pt x="7274" y="13190"/>
                  </a:lnTo>
                  <a:cubicBezTo>
                    <a:pt x="7643" y="12875"/>
                    <a:pt x="7855" y="12413"/>
                    <a:pt x="7857" y="11928"/>
                  </a:cubicBezTo>
                  <a:lnTo>
                    <a:pt x="7857" y="7883"/>
                  </a:lnTo>
                  <a:close/>
                  <a:moveTo>
                    <a:pt x="5137" y="0"/>
                  </a:moveTo>
                  <a:cubicBezTo>
                    <a:pt x="4757" y="2"/>
                    <a:pt x="4442" y="291"/>
                    <a:pt x="4409" y="670"/>
                  </a:cubicBezTo>
                  <a:cubicBezTo>
                    <a:pt x="4179" y="700"/>
                    <a:pt x="4009" y="898"/>
                    <a:pt x="4009" y="1129"/>
                  </a:cubicBezTo>
                  <a:lnTo>
                    <a:pt x="4009" y="2324"/>
                  </a:lnTo>
                  <a:cubicBezTo>
                    <a:pt x="4009" y="2579"/>
                    <a:pt x="4215" y="2787"/>
                    <a:pt x="4472" y="2787"/>
                  </a:cubicBezTo>
                  <a:lnTo>
                    <a:pt x="4539" y="2787"/>
                  </a:lnTo>
                  <a:lnTo>
                    <a:pt x="4539" y="7485"/>
                  </a:lnTo>
                  <a:lnTo>
                    <a:pt x="3633" y="7485"/>
                  </a:lnTo>
                  <a:cubicBezTo>
                    <a:pt x="3522" y="7485"/>
                    <a:pt x="3434" y="7574"/>
                    <a:pt x="3434" y="7684"/>
                  </a:cubicBezTo>
                  <a:cubicBezTo>
                    <a:pt x="3434" y="7795"/>
                    <a:pt x="3522" y="7883"/>
                    <a:pt x="3633" y="7883"/>
                  </a:cubicBezTo>
                  <a:lnTo>
                    <a:pt x="4539" y="7883"/>
                  </a:lnTo>
                  <a:lnTo>
                    <a:pt x="4539" y="8377"/>
                  </a:lnTo>
                  <a:cubicBezTo>
                    <a:pt x="4444" y="8357"/>
                    <a:pt x="4348" y="8347"/>
                    <a:pt x="4251" y="8347"/>
                  </a:cubicBezTo>
                  <a:cubicBezTo>
                    <a:pt x="4164" y="8347"/>
                    <a:pt x="4077" y="8356"/>
                    <a:pt x="3991" y="8372"/>
                  </a:cubicBezTo>
                  <a:cubicBezTo>
                    <a:pt x="3935" y="8383"/>
                    <a:pt x="3881" y="8397"/>
                    <a:pt x="3826" y="8414"/>
                  </a:cubicBezTo>
                  <a:cubicBezTo>
                    <a:pt x="3615" y="8481"/>
                    <a:pt x="3386" y="8514"/>
                    <a:pt x="3143" y="8514"/>
                  </a:cubicBezTo>
                  <a:cubicBezTo>
                    <a:pt x="2998" y="8514"/>
                    <a:pt x="2849" y="8502"/>
                    <a:pt x="2695" y="8479"/>
                  </a:cubicBezTo>
                  <a:cubicBezTo>
                    <a:pt x="2621" y="8467"/>
                    <a:pt x="2547" y="8461"/>
                    <a:pt x="2472" y="8461"/>
                  </a:cubicBezTo>
                  <a:cubicBezTo>
                    <a:pt x="2364" y="8461"/>
                    <a:pt x="2256" y="8473"/>
                    <a:pt x="2150" y="8497"/>
                  </a:cubicBezTo>
                  <a:cubicBezTo>
                    <a:pt x="1416" y="8662"/>
                    <a:pt x="916" y="9375"/>
                    <a:pt x="1014" y="10120"/>
                  </a:cubicBezTo>
                  <a:cubicBezTo>
                    <a:pt x="1056" y="10442"/>
                    <a:pt x="1202" y="10741"/>
                    <a:pt x="1432" y="10971"/>
                  </a:cubicBezTo>
                  <a:cubicBezTo>
                    <a:pt x="1472" y="11012"/>
                    <a:pt x="1524" y="11033"/>
                    <a:pt x="1577" y="11033"/>
                  </a:cubicBezTo>
                  <a:cubicBezTo>
                    <a:pt x="1628" y="11033"/>
                    <a:pt x="1679" y="11014"/>
                    <a:pt x="1718" y="10974"/>
                  </a:cubicBezTo>
                  <a:cubicBezTo>
                    <a:pt x="1798" y="10895"/>
                    <a:pt x="1796" y="10766"/>
                    <a:pt x="1714" y="10688"/>
                  </a:cubicBezTo>
                  <a:cubicBezTo>
                    <a:pt x="1546" y="10522"/>
                    <a:pt x="1439" y="10303"/>
                    <a:pt x="1408" y="10070"/>
                  </a:cubicBezTo>
                  <a:cubicBezTo>
                    <a:pt x="1323" y="9418"/>
                    <a:pt x="1837" y="8859"/>
                    <a:pt x="2468" y="8859"/>
                  </a:cubicBezTo>
                  <a:cubicBezTo>
                    <a:pt x="2522" y="8859"/>
                    <a:pt x="2578" y="8863"/>
                    <a:pt x="2634" y="8871"/>
                  </a:cubicBezTo>
                  <a:cubicBezTo>
                    <a:pt x="2809" y="8899"/>
                    <a:pt x="2980" y="8912"/>
                    <a:pt x="3145" y="8912"/>
                  </a:cubicBezTo>
                  <a:cubicBezTo>
                    <a:pt x="3428" y="8912"/>
                    <a:pt x="3695" y="8872"/>
                    <a:pt x="3946" y="8794"/>
                  </a:cubicBezTo>
                  <a:cubicBezTo>
                    <a:pt x="4046" y="8762"/>
                    <a:pt x="4150" y="8746"/>
                    <a:pt x="4254" y="8746"/>
                  </a:cubicBezTo>
                  <a:cubicBezTo>
                    <a:pt x="4350" y="8746"/>
                    <a:pt x="4446" y="8759"/>
                    <a:pt x="4539" y="8786"/>
                  </a:cubicBezTo>
                  <a:lnTo>
                    <a:pt x="4539" y="11925"/>
                  </a:lnTo>
                  <a:cubicBezTo>
                    <a:pt x="4349" y="12167"/>
                    <a:pt x="4076" y="12330"/>
                    <a:pt x="3772" y="12382"/>
                  </a:cubicBezTo>
                  <a:lnTo>
                    <a:pt x="3768" y="12382"/>
                  </a:lnTo>
                  <a:cubicBezTo>
                    <a:pt x="3695" y="12396"/>
                    <a:pt x="3622" y="12403"/>
                    <a:pt x="3549" y="12403"/>
                  </a:cubicBezTo>
                  <a:cubicBezTo>
                    <a:pt x="3064" y="12403"/>
                    <a:pt x="2601" y="12108"/>
                    <a:pt x="2395" y="11646"/>
                  </a:cubicBezTo>
                  <a:cubicBezTo>
                    <a:pt x="2369" y="11588"/>
                    <a:pt x="2342" y="11532"/>
                    <a:pt x="2315" y="11478"/>
                  </a:cubicBezTo>
                  <a:cubicBezTo>
                    <a:pt x="2280" y="11408"/>
                    <a:pt x="2210" y="11368"/>
                    <a:pt x="2137" y="11368"/>
                  </a:cubicBezTo>
                  <a:cubicBezTo>
                    <a:pt x="2106" y="11368"/>
                    <a:pt x="2075" y="11375"/>
                    <a:pt x="2045" y="11391"/>
                  </a:cubicBezTo>
                  <a:cubicBezTo>
                    <a:pt x="1948" y="11441"/>
                    <a:pt x="1910" y="11561"/>
                    <a:pt x="1960" y="11658"/>
                  </a:cubicBezTo>
                  <a:cubicBezTo>
                    <a:pt x="1986" y="11707"/>
                    <a:pt x="2009" y="11758"/>
                    <a:pt x="2031" y="11809"/>
                  </a:cubicBezTo>
                  <a:cubicBezTo>
                    <a:pt x="2301" y="12408"/>
                    <a:pt x="2894" y="12795"/>
                    <a:pt x="3551" y="12800"/>
                  </a:cubicBezTo>
                  <a:cubicBezTo>
                    <a:pt x="3649" y="12800"/>
                    <a:pt x="3745" y="12791"/>
                    <a:pt x="3841" y="12775"/>
                  </a:cubicBezTo>
                  <a:cubicBezTo>
                    <a:pt x="4125" y="12726"/>
                    <a:pt x="4391" y="12601"/>
                    <a:pt x="4612" y="12417"/>
                  </a:cubicBezTo>
                  <a:cubicBezTo>
                    <a:pt x="4706" y="12717"/>
                    <a:pt x="4881" y="12985"/>
                    <a:pt x="5122" y="13190"/>
                  </a:cubicBezTo>
                  <a:lnTo>
                    <a:pt x="466" y="13190"/>
                  </a:lnTo>
                  <a:cubicBezTo>
                    <a:pt x="429" y="13190"/>
                    <a:pt x="399" y="13161"/>
                    <a:pt x="399" y="13124"/>
                  </a:cubicBezTo>
                  <a:lnTo>
                    <a:pt x="399" y="7950"/>
                  </a:lnTo>
                  <a:cubicBezTo>
                    <a:pt x="399" y="7912"/>
                    <a:pt x="429" y="7883"/>
                    <a:pt x="466" y="7883"/>
                  </a:cubicBezTo>
                  <a:lnTo>
                    <a:pt x="2704" y="7883"/>
                  </a:lnTo>
                  <a:cubicBezTo>
                    <a:pt x="2815" y="7883"/>
                    <a:pt x="2903" y="7795"/>
                    <a:pt x="2903" y="7684"/>
                  </a:cubicBezTo>
                  <a:cubicBezTo>
                    <a:pt x="2903" y="7574"/>
                    <a:pt x="2815" y="7485"/>
                    <a:pt x="2704" y="7485"/>
                  </a:cubicBezTo>
                  <a:lnTo>
                    <a:pt x="466" y="7485"/>
                  </a:lnTo>
                  <a:cubicBezTo>
                    <a:pt x="209" y="7485"/>
                    <a:pt x="0" y="7693"/>
                    <a:pt x="0" y="7950"/>
                  </a:cubicBezTo>
                  <a:lnTo>
                    <a:pt x="0" y="13124"/>
                  </a:lnTo>
                  <a:cubicBezTo>
                    <a:pt x="0" y="13381"/>
                    <a:pt x="209" y="13589"/>
                    <a:pt x="466" y="13589"/>
                  </a:cubicBezTo>
                  <a:lnTo>
                    <a:pt x="10417" y="13589"/>
                  </a:lnTo>
                  <a:cubicBezTo>
                    <a:pt x="10674" y="13589"/>
                    <a:pt x="10881" y="13381"/>
                    <a:pt x="10883" y="13124"/>
                  </a:cubicBezTo>
                  <a:lnTo>
                    <a:pt x="10883" y="7950"/>
                  </a:lnTo>
                  <a:cubicBezTo>
                    <a:pt x="10881" y="7693"/>
                    <a:pt x="10674" y="7485"/>
                    <a:pt x="10417" y="7485"/>
                  </a:cubicBezTo>
                  <a:lnTo>
                    <a:pt x="7857" y="7485"/>
                  </a:lnTo>
                  <a:lnTo>
                    <a:pt x="7857" y="4195"/>
                  </a:lnTo>
                  <a:cubicBezTo>
                    <a:pt x="7857" y="4085"/>
                    <a:pt x="7768" y="3996"/>
                    <a:pt x="7658" y="3996"/>
                  </a:cubicBezTo>
                  <a:cubicBezTo>
                    <a:pt x="7547" y="3996"/>
                    <a:pt x="7459" y="4085"/>
                    <a:pt x="7459" y="4195"/>
                  </a:cubicBezTo>
                  <a:lnTo>
                    <a:pt x="7459" y="4633"/>
                  </a:lnTo>
                  <a:lnTo>
                    <a:pt x="4938" y="4633"/>
                  </a:lnTo>
                  <a:lnTo>
                    <a:pt x="4938" y="2787"/>
                  </a:lnTo>
                  <a:lnTo>
                    <a:pt x="7459" y="2787"/>
                  </a:lnTo>
                  <a:lnTo>
                    <a:pt x="7459" y="3265"/>
                  </a:lnTo>
                  <a:cubicBezTo>
                    <a:pt x="7459" y="3375"/>
                    <a:pt x="7547" y="3464"/>
                    <a:pt x="7658" y="3464"/>
                  </a:cubicBezTo>
                  <a:cubicBezTo>
                    <a:pt x="7768" y="3464"/>
                    <a:pt x="7857" y="3375"/>
                    <a:pt x="7857" y="3265"/>
                  </a:cubicBezTo>
                  <a:lnTo>
                    <a:pt x="7857" y="2787"/>
                  </a:lnTo>
                  <a:lnTo>
                    <a:pt x="7924" y="2787"/>
                  </a:lnTo>
                  <a:cubicBezTo>
                    <a:pt x="8179" y="2787"/>
                    <a:pt x="8387" y="2579"/>
                    <a:pt x="8387" y="2324"/>
                  </a:cubicBezTo>
                  <a:lnTo>
                    <a:pt x="8387" y="1129"/>
                  </a:lnTo>
                  <a:cubicBezTo>
                    <a:pt x="8387" y="898"/>
                    <a:pt x="8215" y="700"/>
                    <a:pt x="7987" y="670"/>
                  </a:cubicBezTo>
                  <a:cubicBezTo>
                    <a:pt x="7954" y="291"/>
                    <a:pt x="7638" y="2"/>
                    <a:pt x="7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2"/>
            <p:cNvSpPr/>
            <p:nvPr/>
          </p:nvSpPr>
          <p:spPr>
            <a:xfrm>
              <a:off x="7923450" y="2660332"/>
              <a:ext cx="36575" cy="102875"/>
            </a:xfrm>
            <a:custGeom>
              <a:avLst/>
              <a:gdLst/>
              <a:ahLst/>
              <a:cxnLst/>
              <a:rect l="l" t="t" r="r" b="b"/>
              <a:pathLst>
                <a:path w="1463" h="4115" extrusionOk="0">
                  <a:moveTo>
                    <a:pt x="199" y="1"/>
                  </a:moveTo>
                  <a:cubicBezTo>
                    <a:pt x="89" y="1"/>
                    <a:pt x="0" y="89"/>
                    <a:pt x="0" y="200"/>
                  </a:cubicBezTo>
                  <a:lnTo>
                    <a:pt x="0" y="3915"/>
                  </a:lnTo>
                  <a:cubicBezTo>
                    <a:pt x="0" y="4025"/>
                    <a:pt x="89" y="4114"/>
                    <a:pt x="199" y="4114"/>
                  </a:cubicBezTo>
                  <a:lnTo>
                    <a:pt x="1260" y="4114"/>
                  </a:lnTo>
                  <a:cubicBezTo>
                    <a:pt x="1370" y="4114"/>
                    <a:pt x="1459" y="4025"/>
                    <a:pt x="1459" y="3915"/>
                  </a:cubicBezTo>
                  <a:lnTo>
                    <a:pt x="1459" y="2342"/>
                  </a:lnTo>
                  <a:cubicBezTo>
                    <a:pt x="1455" y="2236"/>
                    <a:pt x="1367" y="2151"/>
                    <a:pt x="1260" y="2151"/>
                  </a:cubicBezTo>
                  <a:cubicBezTo>
                    <a:pt x="1153" y="2151"/>
                    <a:pt x="1064" y="2236"/>
                    <a:pt x="1061" y="2342"/>
                  </a:cubicBezTo>
                  <a:lnTo>
                    <a:pt x="1061" y="3716"/>
                  </a:lnTo>
                  <a:lnTo>
                    <a:pt x="398" y="3716"/>
                  </a:lnTo>
                  <a:lnTo>
                    <a:pt x="398" y="399"/>
                  </a:lnTo>
                  <a:lnTo>
                    <a:pt x="1061" y="399"/>
                  </a:lnTo>
                  <a:lnTo>
                    <a:pt x="1061" y="1414"/>
                  </a:lnTo>
                  <a:cubicBezTo>
                    <a:pt x="1057" y="1526"/>
                    <a:pt x="1148" y="1620"/>
                    <a:pt x="1260" y="1620"/>
                  </a:cubicBezTo>
                  <a:cubicBezTo>
                    <a:pt x="1372" y="1620"/>
                    <a:pt x="1463" y="1526"/>
                    <a:pt x="1459" y="1414"/>
                  </a:cubicBezTo>
                  <a:lnTo>
                    <a:pt x="1459" y="200"/>
                  </a:lnTo>
                  <a:cubicBezTo>
                    <a:pt x="1459" y="89"/>
                    <a:pt x="1370" y="1"/>
                    <a:pt x="1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2"/>
            <p:cNvSpPr/>
            <p:nvPr/>
          </p:nvSpPr>
          <p:spPr>
            <a:xfrm>
              <a:off x="7845800" y="2603907"/>
              <a:ext cx="43150" cy="29900"/>
            </a:xfrm>
            <a:custGeom>
              <a:avLst/>
              <a:gdLst/>
              <a:ahLst/>
              <a:cxnLst/>
              <a:rect l="l" t="t" r="r" b="b"/>
              <a:pathLst>
                <a:path w="1726" h="1196" extrusionOk="0">
                  <a:moveTo>
                    <a:pt x="1327" y="399"/>
                  </a:moveTo>
                  <a:lnTo>
                    <a:pt x="1327" y="797"/>
                  </a:lnTo>
                  <a:lnTo>
                    <a:pt x="399" y="797"/>
                  </a:lnTo>
                  <a:lnTo>
                    <a:pt x="399" y="399"/>
                  </a:lnTo>
                  <a:close/>
                  <a:moveTo>
                    <a:pt x="200" y="1"/>
                  </a:moveTo>
                  <a:cubicBezTo>
                    <a:pt x="89" y="1"/>
                    <a:pt x="1" y="91"/>
                    <a:pt x="1" y="200"/>
                  </a:cubicBezTo>
                  <a:lnTo>
                    <a:pt x="1" y="996"/>
                  </a:lnTo>
                  <a:cubicBezTo>
                    <a:pt x="1" y="1107"/>
                    <a:pt x="89" y="1195"/>
                    <a:pt x="200" y="1195"/>
                  </a:cubicBezTo>
                  <a:lnTo>
                    <a:pt x="1526" y="1195"/>
                  </a:lnTo>
                  <a:cubicBezTo>
                    <a:pt x="1637" y="1195"/>
                    <a:pt x="1725" y="1107"/>
                    <a:pt x="1725" y="996"/>
                  </a:cubicBezTo>
                  <a:lnTo>
                    <a:pt x="1725" y="200"/>
                  </a:lnTo>
                  <a:cubicBezTo>
                    <a:pt x="1725" y="91"/>
                    <a:pt x="1637" y="1"/>
                    <a:pt x="1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2"/>
            <p:cNvSpPr/>
            <p:nvPr/>
          </p:nvSpPr>
          <p:spPr>
            <a:xfrm>
              <a:off x="7852275" y="2643732"/>
              <a:ext cx="30200" cy="9975"/>
            </a:xfrm>
            <a:custGeom>
              <a:avLst/>
              <a:gdLst/>
              <a:ahLst/>
              <a:cxnLst/>
              <a:rect l="l" t="t" r="r" b="b"/>
              <a:pathLst>
                <a:path w="1208" h="399" extrusionOk="0">
                  <a:moveTo>
                    <a:pt x="198" y="0"/>
                  </a:moveTo>
                  <a:cubicBezTo>
                    <a:pt x="89" y="0"/>
                    <a:pt x="0" y="89"/>
                    <a:pt x="0" y="199"/>
                  </a:cubicBezTo>
                  <a:cubicBezTo>
                    <a:pt x="0" y="309"/>
                    <a:pt x="89" y="399"/>
                    <a:pt x="198" y="399"/>
                  </a:cubicBezTo>
                  <a:cubicBezTo>
                    <a:pt x="201" y="399"/>
                    <a:pt x="203" y="399"/>
                    <a:pt x="205" y="399"/>
                  </a:cubicBezTo>
                  <a:lnTo>
                    <a:pt x="1001" y="399"/>
                  </a:lnTo>
                  <a:cubicBezTo>
                    <a:pt x="1003" y="399"/>
                    <a:pt x="1006" y="399"/>
                    <a:pt x="1008" y="399"/>
                  </a:cubicBezTo>
                  <a:cubicBezTo>
                    <a:pt x="1117" y="399"/>
                    <a:pt x="1208" y="309"/>
                    <a:pt x="1208" y="199"/>
                  </a:cubicBezTo>
                  <a:cubicBezTo>
                    <a:pt x="1208" y="89"/>
                    <a:pt x="1117" y="0"/>
                    <a:pt x="1008" y="0"/>
                  </a:cubicBezTo>
                  <a:cubicBezTo>
                    <a:pt x="1006" y="0"/>
                    <a:pt x="1003" y="0"/>
                    <a:pt x="1001" y="0"/>
                  </a:cubicBezTo>
                  <a:lnTo>
                    <a:pt x="205" y="0"/>
                  </a:lnTo>
                  <a:cubicBezTo>
                    <a:pt x="203" y="0"/>
                    <a:pt x="201"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62"/>
          <p:cNvGrpSpPr/>
          <p:nvPr/>
        </p:nvGrpSpPr>
        <p:grpSpPr>
          <a:xfrm>
            <a:off x="5358346" y="2071450"/>
            <a:ext cx="201825" cy="339725"/>
            <a:chOff x="7023075" y="2448357"/>
            <a:chExt cx="201825" cy="339725"/>
          </a:xfrm>
        </p:grpSpPr>
        <p:sp>
          <p:nvSpPr>
            <p:cNvPr id="1209" name="Google Shape;1209;p62"/>
            <p:cNvSpPr/>
            <p:nvPr/>
          </p:nvSpPr>
          <p:spPr>
            <a:xfrm>
              <a:off x="7023075" y="2448357"/>
              <a:ext cx="201825" cy="339725"/>
            </a:xfrm>
            <a:custGeom>
              <a:avLst/>
              <a:gdLst/>
              <a:ahLst/>
              <a:cxnLst/>
              <a:rect l="l" t="t" r="r" b="b"/>
              <a:pathLst>
                <a:path w="8073" h="13589" extrusionOk="0">
                  <a:moveTo>
                    <a:pt x="6634" y="4098"/>
                  </a:moveTo>
                  <a:cubicBezTo>
                    <a:pt x="6597" y="4241"/>
                    <a:pt x="6603" y="4391"/>
                    <a:pt x="6650" y="4531"/>
                  </a:cubicBezTo>
                  <a:lnTo>
                    <a:pt x="5971" y="4531"/>
                  </a:lnTo>
                  <a:lnTo>
                    <a:pt x="5973" y="4098"/>
                  </a:lnTo>
                  <a:close/>
                  <a:moveTo>
                    <a:pt x="5177" y="6223"/>
                  </a:moveTo>
                  <a:lnTo>
                    <a:pt x="5177" y="6449"/>
                  </a:lnTo>
                  <a:cubicBezTo>
                    <a:pt x="5177" y="6485"/>
                    <a:pt x="5146" y="6516"/>
                    <a:pt x="5110" y="6516"/>
                  </a:cubicBezTo>
                  <a:lnTo>
                    <a:pt x="864" y="6516"/>
                  </a:lnTo>
                  <a:cubicBezTo>
                    <a:pt x="828" y="6516"/>
                    <a:pt x="797" y="6485"/>
                    <a:pt x="797" y="6449"/>
                  </a:cubicBezTo>
                  <a:lnTo>
                    <a:pt x="797" y="6223"/>
                  </a:lnTo>
                  <a:close/>
                  <a:moveTo>
                    <a:pt x="6961" y="4929"/>
                  </a:moveTo>
                  <a:cubicBezTo>
                    <a:pt x="7408" y="5291"/>
                    <a:pt x="7671" y="5835"/>
                    <a:pt x="7671" y="6413"/>
                  </a:cubicBezTo>
                  <a:lnTo>
                    <a:pt x="7671" y="6516"/>
                  </a:lnTo>
                  <a:lnTo>
                    <a:pt x="5569" y="6516"/>
                  </a:lnTo>
                  <a:cubicBezTo>
                    <a:pt x="5573" y="6492"/>
                    <a:pt x="5575" y="6471"/>
                    <a:pt x="5575" y="6449"/>
                  </a:cubicBezTo>
                  <a:lnTo>
                    <a:pt x="5575" y="6217"/>
                  </a:lnTo>
                  <a:cubicBezTo>
                    <a:pt x="5803" y="6185"/>
                    <a:pt x="5973" y="5989"/>
                    <a:pt x="5973" y="5759"/>
                  </a:cubicBezTo>
                  <a:lnTo>
                    <a:pt x="5973" y="4929"/>
                  </a:lnTo>
                  <a:close/>
                  <a:moveTo>
                    <a:pt x="7671" y="6914"/>
                  </a:moveTo>
                  <a:lnTo>
                    <a:pt x="7671" y="7367"/>
                  </a:lnTo>
                  <a:lnTo>
                    <a:pt x="5045" y="7367"/>
                  </a:lnTo>
                  <a:lnTo>
                    <a:pt x="5045" y="6914"/>
                  </a:lnTo>
                  <a:close/>
                  <a:moveTo>
                    <a:pt x="4646" y="6914"/>
                  </a:moveTo>
                  <a:lnTo>
                    <a:pt x="4646" y="7410"/>
                  </a:lnTo>
                  <a:cubicBezTo>
                    <a:pt x="4646" y="7576"/>
                    <a:pt x="4735" y="7730"/>
                    <a:pt x="4880" y="7814"/>
                  </a:cubicBezTo>
                  <a:lnTo>
                    <a:pt x="5007" y="7884"/>
                  </a:lnTo>
                  <a:cubicBezTo>
                    <a:pt x="5298" y="8052"/>
                    <a:pt x="5499" y="8340"/>
                    <a:pt x="5557" y="8671"/>
                  </a:cubicBezTo>
                  <a:lnTo>
                    <a:pt x="417" y="8671"/>
                  </a:lnTo>
                  <a:cubicBezTo>
                    <a:pt x="475" y="8340"/>
                    <a:pt x="678" y="8052"/>
                    <a:pt x="969" y="7884"/>
                  </a:cubicBezTo>
                  <a:lnTo>
                    <a:pt x="967" y="7884"/>
                  </a:lnTo>
                  <a:lnTo>
                    <a:pt x="1094" y="7814"/>
                  </a:lnTo>
                  <a:cubicBezTo>
                    <a:pt x="1239" y="7730"/>
                    <a:pt x="1327" y="7576"/>
                    <a:pt x="1329" y="7410"/>
                  </a:cubicBezTo>
                  <a:lnTo>
                    <a:pt x="1329" y="6914"/>
                  </a:lnTo>
                  <a:close/>
                  <a:moveTo>
                    <a:pt x="399" y="9068"/>
                  </a:moveTo>
                  <a:lnTo>
                    <a:pt x="5575" y="9070"/>
                  </a:lnTo>
                  <a:lnTo>
                    <a:pt x="5575" y="9466"/>
                  </a:lnTo>
                  <a:lnTo>
                    <a:pt x="399" y="9466"/>
                  </a:lnTo>
                  <a:lnTo>
                    <a:pt x="399" y="9068"/>
                  </a:lnTo>
                  <a:close/>
                  <a:moveTo>
                    <a:pt x="6279" y="8456"/>
                  </a:moveTo>
                  <a:cubicBezTo>
                    <a:pt x="6603" y="8463"/>
                    <a:pt x="6863" y="8727"/>
                    <a:pt x="6863" y="9053"/>
                  </a:cubicBezTo>
                  <a:cubicBezTo>
                    <a:pt x="6863" y="9379"/>
                    <a:pt x="6603" y="9645"/>
                    <a:pt x="6279" y="9650"/>
                  </a:cubicBezTo>
                  <a:cubicBezTo>
                    <a:pt x="6170" y="9650"/>
                    <a:pt x="6065" y="9622"/>
                    <a:pt x="5973" y="9567"/>
                  </a:cubicBezTo>
                  <a:lnTo>
                    <a:pt x="5973" y="8865"/>
                  </a:lnTo>
                  <a:cubicBezTo>
                    <a:pt x="5973" y="8764"/>
                    <a:pt x="5962" y="8661"/>
                    <a:pt x="5942" y="8561"/>
                  </a:cubicBezTo>
                  <a:cubicBezTo>
                    <a:pt x="6040" y="8492"/>
                    <a:pt x="6158" y="8456"/>
                    <a:pt x="6279" y="8456"/>
                  </a:cubicBezTo>
                  <a:close/>
                  <a:moveTo>
                    <a:pt x="7671" y="10742"/>
                  </a:moveTo>
                  <a:lnTo>
                    <a:pt x="7671" y="11194"/>
                  </a:lnTo>
                  <a:lnTo>
                    <a:pt x="5973" y="11194"/>
                  </a:lnTo>
                  <a:lnTo>
                    <a:pt x="5973" y="10742"/>
                  </a:lnTo>
                  <a:close/>
                  <a:moveTo>
                    <a:pt x="5575" y="9866"/>
                  </a:moveTo>
                  <a:lnTo>
                    <a:pt x="5575" y="11192"/>
                  </a:lnTo>
                  <a:lnTo>
                    <a:pt x="2091" y="11192"/>
                  </a:lnTo>
                  <a:cubicBezTo>
                    <a:pt x="1981" y="11192"/>
                    <a:pt x="1892" y="11281"/>
                    <a:pt x="1892" y="11391"/>
                  </a:cubicBezTo>
                  <a:cubicBezTo>
                    <a:pt x="1892" y="11502"/>
                    <a:pt x="1981" y="11591"/>
                    <a:pt x="2091" y="11591"/>
                  </a:cubicBezTo>
                  <a:lnTo>
                    <a:pt x="5575" y="11591"/>
                  </a:lnTo>
                  <a:lnTo>
                    <a:pt x="5575" y="11989"/>
                  </a:lnTo>
                  <a:lnTo>
                    <a:pt x="399" y="11989"/>
                  </a:lnTo>
                  <a:lnTo>
                    <a:pt x="399" y="11591"/>
                  </a:lnTo>
                  <a:lnTo>
                    <a:pt x="1161" y="11591"/>
                  </a:lnTo>
                  <a:cubicBezTo>
                    <a:pt x="1271" y="11591"/>
                    <a:pt x="1360" y="11502"/>
                    <a:pt x="1360" y="11391"/>
                  </a:cubicBezTo>
                  <a:cubicBezTo>
                    <a:pt x="1360" y="11281"/>
                    <a:pt x="1271" y="11192"/>
                    <a:pt x="1161" y="11192"/>
                  </a:cubicBezTo>
                  <a:lnTo>
                    <a:pt x="399" y="11192"/>
                  </a:lnTo>
                  <a:lnTo>
                    <a:pt x="399" y="9866"/>
                  </a:lnTo>
                  <a:close/>
                  <a:moveTo>
                    <a:pt x="5575" y="12387"/>
                  </a:moveTo>
                  <a:lnTo>
                    <a:pt x="5575" y="12859"/>
                  </a:lnTo>
                  <a:cubicBezTo>
                    <a:pt x="5575" y="13042"/>
                    <a:pt x="5426" y="13190"/>
                    <a:pt x="5244" y="13190"/>
                  </a:cubicBezTo>
                  <a:lnTo>
                    <a:pt x="732" y="13190"/>
                  </a:lnTo>
                  <a:cubicBezTo>
                    <a:pt x="549" y="13190"/>
                    <a:pt x="401" y="13042"/>
                    <a:pt x="401" y="12859"/>
                  </a:cubicBezTo>
                  <a:lnTo>
                    <a:pt x="399" y="12859"/>
                  </a:lnTo>
                  <a:lnTo>
                    <a:pt x="399" y="12387"/>
                  </a:lnTo>
                  <a:close/>
                  <a:moveTo>
                    <a:pt x="7671" y="11591"/>
                  </a:moveTo>
                  <a:lnTo>
                    <a:pt x="7671" y="12991"/>
                  </a:lnTo>
                  <a:cubicBezTo>
                    <a:pt x="7671" y="13102"/>
                    <a:pt x="7582" y="13190"/>
                    <a:pt x="7472" y="13190"/>
                  </a:cubicBezTo>
                  <a:lnTo>
                    <a:pt x="5892" y="13190"/>
                  </a:lnTo>
                  <a:cubicBezTo>
                    <a:pt x="5944" y="13089"/>
                    <a:pt x="5971" y="12975"/>
                    <a:pt x="5971" y="12859"/>
                  </a:cubicBezTo>
                  <a:lnTo>
                    <a:pt x="5971" y="11591"/>
                  </a:lnTo>
                  <a:close/>
                  <a:moveTo>
                    <a:pt x="6277" y="1"/>
                  </a:moveTo>
                  <a:cubicBezTo>
                    <a:pt x="5873" y="1"/>
                    <a:pt x="5531" y="294"/>
                    <a:pt x="5466" y="692"/>
                  </a:cubicBezTo>
                  <a:lnTo>
                    <a:pt x="5103" y="2983"/>
                  </a:lnTo>
                  <a:cubicBezTo>
                    <a:pt x="5077" y="3134"/>
                    <a:pt x="5083" y="3287"/>
                    <a:pt x="5115" y="3438"/>
                  </a:cubicBezTo>
                  <a:lnTo>
                    <a:pt x="4476" y="3438"/>
                  </a:lnTo>
                  <a:cubicBezTo>
                    <a:pt x="4366" y="3438"/>
                    <a:pt x="4277" y="3526"/>
                    <a:pt x="4277" y="3637"/>
                  </a:cubicBezTo>
                  <a:cubicBezTo>
                    <a:pt x="4277" y="3747"/>
                    <a:pt x="4366" y="3836"/>
                    <a:pt x="4476" y="3836"/>
                  </a:cubicBezTo>
                  <a:lnTo>
                    <a:pt x="5508" y="3836"/>
                  </a:lnTo>
                  <a:cubicBezTo>
                    <a:pt x="5544" y="3836"/>
                    <a:pt x="5573" y="3865"/>
                    <a:pt x="5575" y="3901"/>
                  </a:cubicBezTo>
                  <a:lnTo>
                    <a:pt x="5575" y="5759"/>
                  </a:lnTo>
                  <a:cubicBezTo>
                    <a:pt x="5573" y="5796"/>
                    <a:pt x="5544" y="5826"/>
                    <a:pt x="5508" y="5826"/>
                  </a:cubicBezTo>
                  <a:lnTo>
                    <a:pt x="466" y="5826"/>
                  </a:lnTo>
                  <a:cubicBezTo>
                    <a:pt x="428" y="5826"/>
                    <a:pt x="399" y="5796"/>
                    <a:pt x="399" y="5759"/>
                  </a:cubicBezTo>
                  <a:lnTo>
                    <a:pt x="399" y="3901"/>
                  </a:lnTo>
                  <a:cubicBezTo>
                    <a:pt x="399" y="3865"/>
                    <a:pt x="428" y="3836"/>
                    <a:pt x="466" y="3836"/>
                  </a:cubicBezTo>
                  <a:lnTo>
                    <a:pt x="3548" y="3836"/>
                  </a:lnTo>
                  <a:cubicBezTo>
                    <a:pt x="3657" y="3836"/>
                    <a:pt x="3747" y="3745"/>
                    <a:pt x="3747" y="3637"/>
                  </a:cubicBezTo>
                  <a:cubicBezTo>
                    <a:pt x="3747" y="3527"/>
                    <a:pt x="3658" y="3438"/>
                    <a:pt x="3551" y="3438"/>
                  </a:cubicBezTo>
                  <a:cubicBezTo>
                    <a:pt x="3550" y="3438"/>
                    <a:pt x="3549" y="3438"/>
                    <a:pt x="3548" y="3438"/>
                  </a:cubicBezTo>
                  <a:lnTo>
                    <a:pt x="466" y="3438"/>
                  </a:lnTo>
                  <a:cubicBezTo>
                    <a:pt x="209" y="3438"/>
                    <a:pt x="1" y="3644"/>
                    <a:pt x="1" y="3901"/>
                  </a:cubicBezTo>
                  <a:lnTo>
                    <a:pt x="1" y="5759"/>
                  </a:lnTo>
                  <a:cubicBezTo>
                    <a:pt x="1" y="5989"/>
                    <a:pt x="171" y="6185"/>
                    <a:pt x="399" y="6217"/>
                  </a:cubicBezTo>
                  <a:lnTo>
                    <a:pt x="399" y="6449"/>
                  </a:lnTo>
                  <a:cubicBezTo>
                    <a:pt x="399" y="6706"/>
                    <a:pt x="607" y="6912"/>
                    <a:pt x="864" y="6914"/>
                  </a:cubicBezTo>
                  <a:lnTo>
                    <a:pt x="929" y="6914"/>
                  </a:lnTo>
                  <a:lnTo>
                    <a:pt x="929" y="7410"/>
                  </a:lnTo>
                  <a:cubicBezTo>
                    <a:pt x="929" y="7434"/>
                    <a:pt x="917" y="7455"/>
                    <a:pt x="897" y="7468"/>
                  </a:cubicBezTo>
                  <a:lnTo>
                    <a:pt x="770" y="7540"/>
                  </a:lnTo>
                  <a:cubicBezTo>
                    <a:pt x="294" y="7812"/>
                    <a:pt x="1" y="8317"/>
                    <a:pt x="1" y="8865"/>
                  </a:cubicBezTo>
                  <a:lnTo>
                    <a:pt x="1" y="12859"/>
                  </a:lnTo>
                  <a:cubicBezTo>
                    <a:pt x="1" y="13263"/>
                    <a:pt x="327" y="13588"/>
                    <a:pt x="730" y="13588"/>
                  </a:cubicBezTo>
                  <a:lnTo>
                    <a:pt x="7472" y="13588"/>
                  </a:lnTo>
                  <a:cubicBezTo>
                    <a:pt x="7801" y="13588"/>
                    <a:pt x="8069" y="13322"/>
                    <a:pt x="8069" y="12991"/>
                  </a:cubicBezTo>
                  <a:lnTo>
                    <a:pt x="8069" y="9545"/>
                  </a:lnTo>
                  <a:cubicBezTo>
                    <a:pt x="8072" y="9433"/>
                    <a:pt x="7982" y="9339"/>
                    <a:pt x="7870" y="9339"/>
                  </a:cubicBezTo>
                  <a:cubicBezTo>
                    <a:pt x="7757" y="9339"/>
                    <a:pt x="7667" y="9433"/>
                    <a:pt x="7671" y="9545"/>
                  </a:cubicBezTo>
                  <a:lnTo>
                    <a:pt x="7671" y="10342"/>
                  </a:lnTo>
                  <a:lnTo>
                    <a:pt x="5971" y="10342"/>
                  </a:lnTo>
                  <a:lnTo>
                    <a:pt x="5971" y="10000"/>
                  </a:lnTo>
                  <a:cubicBezTo>
                    <a:pt x="6075" y="10033"/>
                    <a:pt x="6179" y="10049"/>
                    <a:pt x="6280" y="10049"/>
                  </a:cubicBezTo>
                  <a:cubicBezTo>
                    <a:pt x="6842" y="10049"/>
                    <a:pt x="7323" y="9566"/>
                    <a:pt x="7269" y="8963"/>
                  </a:cubicBezTo>
                  <a:cubicBezTo>
                    <a:pt x="7219" y="8424"/>
                    <a:pt x="6766" y="8056"/>
                    <a:pt x="6276" y="8056"/>
                  </a:cubicBezTo>
                  <a:cubicBezTo>
                    <a:pt x="6119" y="8056"/>
                    <a:pt x="5959" y="8094"/>
                    <a:pt x="5807" y="8176"/>
                  </a:cubicBezTo>
                  <a:cubicBezTo>
                    <a:pt x="5729" y="8022"/>
                    <a:pt x="5626" y="7882"/>
                    <a:pt x="5502" y="7763"/>
                  </a:cubicBezTo>
                  <a:lnTo>
                    <a:pt x="7671" y="7763"/>
                  </a:lnTo>
                  <a:lnTo>
                    <a:pt x="7671" y="8615"/>
                  </a:lnTo>
                  <a:cubicBezTo>
                    <a:pt x="7671" y="8726"/>
                    <a:pt x="7759" y="8814"/>
                    <a:pt x="7870" y="8814"/>
                  </a:cubicBezTo>
                  <a:lnTo>
                    <a:pt x="7870" y="8816"/>
                  </a:lnTo>
                  <a:cubicBezTo>
                    <a:pt x="7980" y="8814"/>
                    <a:pt x="8069" y="8726"/>
                    <a:pt x="8069" y="8617"/>
                  </a:cubicBezTo>
                  <a:lnTo>
                    <a:pt x="8069" y="6413"/>
                  </a:lnTo>
                  <a:cubicBezTo>
                    <a:pt x="8067" y="5689"/>
                    <a:pt x="7727" y="5007"/>
                    <a:pt x="7149" y="4570"/>
                  </a:cubicBezTo>
                  <a:cubicBezTo>
                    <a:pt x="7061" y="4504"/>
                    <a:pt x="7008" y="4400"/>
                    <a:pt x="7008" y="4288"/>
                  </a:cubicBezTo>
                  <a:cubicBezTo>
                    <a:pt x="7008" y="4196"/>
                    <a:pt x="7044" y="4105"/>
                    <a:pt x="7111" y="4040"/>
                  </a:cubicBezTo>
                  <a:cubicBezTo>
                    <a:pt x="7388" y="3763"/>
                    <a:pt x="7515" y="3371"/>
                    <a:pt x="7453" y="2983"/>
                  </a:cubicBezTo>
                  <a:lnTo>
                    <a:pt x="7272" y="1852"/>
                  </a:lnTo>
                  <a:cubicBezTo>
                    <a:pt x="7259" y="1753"/>
                    <a:pt x="7174" y="1681"/>
                    <a:pt x="7077" y="1681"/>
                  </a:cubicBezTo>
                  <a:cubicBezTo>
                    <a:pt x="7066" y="1681"/>
                    <a:pt x="7055" y="1682"/>
                    <a:pt x="7044" y="1684"/>
                  </a:cubicBezTo>
                  <a:cubicBezTo>
                    <a:pt x="6934" y="1700"/>
                    <a:pt x="6860" y="1805"/>
                    <a:pt x="6880" y="1914"/>
                  </a:cubicBezTo>
                  <a:lnTo>
                    <a:pt x="7061" y="3045"/>
                  </a:lnTo>
                  <a:cubicBezTo>
                    <a:pt x="7097" y="3278"/>
                    <a:pt x="7032" y="3517"/>
                    <a:pt x="6882" y="3700"/>
                  </a:cubicBezTo>
                  <a:lnTo>
                    <a:pt x="5926" y="3700"/>
                  </a:lnTo>
                  <a:cubicBezTo>
                    <a:pt x="5852" y="3546"/>
                    <a:pt x="5700" y="3445"/>
                    <a:pt x="5528" y="3438"/>
                  </a:cubicBezTo>
                  <a:cubicBezTo>
                    <a:pt x="5484" y="3313"/>
                    <a:pt x="5474" y="3177"/>
                    <a:pt x="5495" y="3045"/>
                  </a:cubicBezTo>
                  <a:lnTo>
                    <a:pt x="5861" y="756"/>
                  </a:lnTo>
                  <a:cubicBezTo>
                    <a:pt x="5893" y="549"/>
                    <a:pt x="6071" y="399"/>
                    <a:pt x="6277" y="399"/>
                  </a:cubicBezTo>
                  <a:cubicBezTo>
                    <a:pt x="6485" y="399"/>
                    <a:pt x="6663" y="549"/>
                    <a:pt x="6695" y="756"/>
                  </a:cubicBezTo>
                  <a:lnTo>
                    <a:pt x="6733" y="994"/>
                  </a:lnTo>
                  <a:cubicBezTo>
                    <a:pt x="6749" y="1092"/>
                    <a:pt x="6833" y="1162"/>
                    <a:pt x="6928" y="1162"/>
                  </a:cubicBezTo>
                  <a:cubicBezTo>
                    <a:pt x="6939" y="1162"/>
                    <a:pt x="6950" y="1161"/>
                    <a:pt x="6961" y="1159"/>
                  </a:cubicBezTo>
                  <a:cubicBezTo>
                    <a:pt x="7070" y="1143"/>
                    <a:pt x="7144" y="1040"/>
                    <a:pt x="7128" y="931"/>
                  </a:cubicBezTo>
                  <a:lnTo>
                    <a:pt x="7090" y="692"/>
                  </a:lnTo>
                  <a:cubicBezTo>
                    <a:pt x="7025" y="294"/>
                    <a:pt x="6681" y="1"/>
                    <a:pt x="6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2"/>
            <p:cNvSpPr/>
            <p:nvPr/>
          </p:nvSpPr>
          <p:spPr>
            <a:xfrm>
              <a:off x="7076325" y="2706582"/>
              <a:ext cx="43150" cy="9975"/>
            </a:xfrm>
            <a:custGeom>
              <a:avLst/>
              <a:gdLst/>
              <a:ahLst/>
              <a:cxnLst/>
              <a:rect l="l" t="t" r="r" b="b"/>
              <a:pathLst>
                <a:path w="1726" h="399" extrusionOk="0">
                  <a:moveTo>
                    <a:pt x="1528" y="0"/>
                  </a:moveTo>
                  <a:cubicBezTo>
                    <a:pt x="1525" y="0"/>
                    <a:pt x="1523" y="0"/>
                    <a:pt x="1521" y="0"/>
                  </a:cubicBezTo>
                  <a:lnTo>
                    <a:pt x="193" y="0"/>
                  </a:lnTo>
                  <a:cubicBezTo>
                    <a:pt x="86" y="4"/>
                    <a:pt x="1" y="92"/>
                    <a:pt x="1" y="199"/>
                  </a:cubicBezTo>
                  <a:cubicBezTo>
                    <a:pt x="1" y="306"/>
                    <a:pt x="86" y="395"/>
                    <a:pt x="193" y="398"/>
                  </a:cubicBezTo>
                  <a:lnTo>
                    <a:pt x="1521" y="398"/>
                  </a:lnTo>
                  <a:cubicBezTo>
                    <a:pt x="1523" y="398"/>
                    <a:pt x="1525" y="398"/>
                    <a:pt x="1528" y="398"/>
                  </a:cubicBezTo>
                  <a:cubicBezTo>
                    <a:pt x="1637" y="398"/>
                    <a:pt x="1726" y="309"/>
                    <a:pt x="1726" y="199"/>
                  </a:cubicBezTo>
                  <a:cubicBezTo>
                    <a:pt x="1726" y="89"/>
                    <a:pt x="1637" y="0"/>
                    <a:pt x="1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62"/>
          <p:cNvSpPr txBox="1">
            <a:spLocks noGrp="1"/>
          </p:cNvSpPr>
          <p:nvPr>
            <p:ph type="title" idx="4294967295"/>
          </p:nvPr>
        </p:nvSpPr>
        <p:spPr>
          <a:xfrm>
            <a:off x="708622" y="1765750"/>
            <a:ext cx="2107200" cy="4572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t>Function</a:t>
            </a:r>
            <a:endParaRPr sz="2500"/>
          </a:p>
        </p:txBody>
      </p:sp>
      <p:sp>
        <p:nvSpPr>
          <p:cNvPr id="1212" name="Google Shape;1212;p62"/>
          <p:cNvSpPr txBox="1">
            <a:spLocks noGrp="1"/>
          </p:cNvSpPr>
          <p:nvPr>
            <p:ph type="subTitle" idx="4294967295"/>
          </p:nvPr>
        </p:nvSpPr>
        <p:spPr>
          <a:xfrm>
            <a:off x="708622" y="2222950"/>
            <a:ext cx="2107200" cy="4848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t>Created a function for modelling which includes scaling and smote</a:t>
            </a:r>
            <a:endParaRPr sz="1100"/>
          </a:p>
        </p:txBody>
      </p:sp>
      <p:sp>
        <p:nvSpPr>
          <p:cNvPr id="1213" name="Google Shape;1213;p62"/>
          <p:cNvSpPr txBox="1">
            <a:spLocks noGrp="1"/>
          </p:cNvSpPr>
          <p:nvPr>
            <p:ph type="title" idx="4294967295"/>
          </p:nvPr>
        </p:nvSpPr>
        <p:spPr>
          <a:xfrm>
            <a:off x="6328178" y="3298900"/>
            <a:ext cx="2107200" cy="4572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t>Compare</a:t>
            </a:r>
            <a:endParaRPr sz="2500"/>
          </a:p>
        </p:txBody>
      </p:sp>
      <p:sp>
        <p:nvSpPr>
          <p:cNvPr id="1214" name="Google Shape;1214;p62"/>
          <p:cNvSpPr txBox="1">
            <a:spLocks noGrp="1"/>
          </p:cNvSpPr>
          <p:nvPr>
            <p:ph type="subTitle" idx="4294967295"/>
          </p:nvPr>
        </p:nvSpPr>
        <p:spPr>
          <a:xfrm>
            <a:off x="6328172" y="3756100"/>
            <a:ext cx="2107200" cy="484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Compare the model results</a:t>
            </a:r>
            <a:endParaRPr sz="1100"/>
          </a:p>
        </p:txBody>
      </p:sp>
      <p:sp>
        <p:nvSpPr>
          <p:cNvPr id="1215" name="Google Shape;1215;p62"/>
          <p:cNvSpPr txBox="1">
            <a:spLocks noGrp="1"/>
          </p:cNvSpPr>
          <p:nvPr>
            <p:ph type="title" idx="4294967295"/>
          </p:nvPr>
        </p:nvSpPr>
        <p:spPr>
          <a:xfrm>
            <a:off x="708623" y="3298900"/>
            <a:ext cx="2107200" cy="4572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500"/>
              <a:t>Refine</a:t>
            </a:r>
            <a:endParaRPr sz="2500"/>
          </a:p>
        </p:txBody>
      </p:sp>
      <p:sp>
        <p:nvSpPr>
          <p:cNvPr id="1216" name="Google Shape;1216;p62"/>
          <p:cNvSpPr txBox="1">
            <a:spLocks noGrp="1"/>
          </p:cNvSpPr>
          <p:nvPr>
            <p:ph type="subTitle" idx="4294967295"/>
          </p:nvPr>
        </p:nvSpPr>
        <p:spPr>
          <a:xfrm>
            <a:off x="708620" y="3756100"/>
            <a:ext cx="2107200" cy="4848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a:t>Identify the useful and not useful features</a:t>
            </a:r>
            <a:endParaRPr sz="1100"/>
          </a:p>
        </p:txBody>
      </p:sp>
      <p:sp>
        <p:nvSpPr>
          <p:cNvPr id="1217" name="Google Shape;1217;p62"/>
          <p:cNvSpPr txBox="1">
            <a:spLocks noGrp="1"/>
          </p:cNvSpPr>
          <p:nvPr>
            <p:ph type="title" idx="4294967295"/>
          </p:nvPr>
        </p:nvSpPr>
        <p:spPr>
          <a:xfrm>
            <a:off x="6328180" y="1765750"/>
            <a:ext cx="2107200" cy="4572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t>Set Params</a:t>
            </a:r>
            <a:endParaRPr sz="2500"/>
          </a:p>
        </p:txBody>
      </p:sp>
      <p:sp>
        <p:nvSpPr>
          <p:cNvPr id="1218" name="Google Shape;1218;p62"/>
          <p:cNvSpPr txBox="1">
            <a:spLocks noGrp="1"/>
          </p:cNvSpPr>
          <p:nvPr>
            <p:ph type="subTitle" idx="4294967295"/>
          </p:nvPr>
        </p:nvSpPr>
        <p:spPr>
          <a:xfrm>
            <a:off x="6328171" y="2222950"/>
            <a:ext cx="2107200" cy="484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Set the hyper parameters for the respective models</a:t>
            </a:r>
            <a:endParaRPr sz="1100"/>
          </a:p>
        </p:txBody>
      </p:sp>
      <p:sp>
        <p:nvSpPr>
          <p:cNvPr id="1219" name="Google Shape;1219;p62"/>
          <p:cNvSpPr/>
          <p:nvPr/>
        </p:nvSpPr>
        <p:spPr>
          <a:xfrm>
            <a:off x="4044675" y="1579150"/>
            <a:ext cx="189300" cy="18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62"/>
          <p:cNvGrpSpPr/>
          <p:nvPr/>
        </p:nvGrpSpPr>
        <p:grpSpPr>
          <a:xfrm>
            <a:off x="4103541" y="2506070"/>
            <a:ext cx="845994" cy="689698"/>
            <a:chOff x="5954200" y="3111125"/>
            <a:chExt cx="1355325" cy="997250"/>
          </a:xfrm>
        </p:grpSpPr>
        <p:sp>
          <p:nvSpPr>
            <p:cNvPr id="1221" name="Google Shape;1221;p62"/>
            <p:cNvSpPr/>
            <p:nvPr/>
          </p:nvSpPr>
          <p:spPr>
            <a:xfrm>
              <a:off x="6251525" y="3111125"/>
              <a:ext cx="1058000" cy="752475"/>
            </a:xfrm>
            <a:custGeom>
              <a:avLst/>
              <a:gdLst/>
              <a:ahLst/>
              <a:cxnLst/>
              <a:rect l="l" t="t" r="r" b="b"/>
              <a:pathLst>
                <a:path w="42320" h="30099" extrusionOk="0">
                  <a:moveTo>
                    <a:pt x="38290" y="0"/>
                  </a:moveTo>
                  <a:cubicBezTo>
                    <a:pt x="36410" y="0"/>
                    <a:pt x="34483" y="348"/>
                    <a:pt x="34483" y="348"/>
                  </a:cubicBezTo>
                  <a:cubicBezTo>
                    <a:pt x="34483" y="348"/>
                    <a:pt x="33905" y="53"/>
                    <a:pt x="32421" y="53"/>
                  </a:cubicBezTo>
                  <a:cubicBezTo>
                    <a:pt x="29702" y="53"/>
                    <a:pt x="23940" y="1043"/>
                    <a:pt x="13119" y="6653"/>
                  </a:cubicBezTo>
                  <a:cubicBezTo>
                    <a:pt x="13119" y="6653"/>
                    <a:pt x="12110" y="6149"/>
                    <a:pt x="10758" y="6149"/>
                  </a:cubicBezTo>
                  <a:cubicBezTo>
                    <a:pt x="9406" y="6149"/>
                    <a:pt x="7711" y="6652"/>
                    <a:pt x="6333" y="8664"/>
                  </a:cubicBezTo>
                  <a:cubicBezTo>
                    <a:pt x="3574" y="12693"/>
                    <a:pt x="5415" y="14093"/>
                    <a:pt x="5415" y="14093"/>
                  </a:cubicBezTo>
                  <a:cubicBezTo>
                    <a:pt x="5309" y="14089"/>
                    <a:pt x="5201" y="14086"/>
                    <a:pt x="5092" y="14086"/>
                  </a:cubicBezTo>
                  <a:cubicBezTo>
                    <a:pt x="4121" y="14086"/>
                    <a:pt x="3101" y="14295"/>
                    <a:pt x="3181" y="15321"/>
                  </a:cubicBezTo>
                  <a:cubicBezTo>
                    <a:pt x="3269" y="16460"/>
                    <a:pt x="4012" y="16896"/>
                    <a:pt x="4012" y="16896"/>
                  </a:cubicBezTo>
                  <a:cubicBezTo>
                    <a:pt x="4012" y="16896"/>
                    <a:pt x="1170" y="22395"/>
                    <a:pt x="117" y="29243"/>
                  </a:cubicBezTo>
                  <a:cubicBezTo>
                    <a:pt x="20" y="29867"/>
                    <a:pt x="0" y="30099"/>
                    <a:pt x="27" y="30099"/>
                  </a:cubicBezTo>
                  <a:cubicBezTo>
                    <a:pt x="72" y="30099"/>
                    <a:pt x="256" y="29403"/>
                    <a:pt x="422" y="28848"/>
                  </a:cubicBezTo>
                  <a:cubicBezTo>
                    <a:pt x="686" y="27974"/>
                    <a:pt x="3487" y="17991"/>
                    <a:pt x="4625" y="17729"/>
                  </a:cubicBezTo>
                  <a:cubicBezTo>
                    <a:pt x="5764" y="17465"/>
                    <a:pt x="7123" y="16983"/>
                    <a:pt x="7384" y="16372"/>
                  </a:cubicBezTo>
                  <a:cubicBezTo>
                    <a:pt x="7407" y="16319"/>
                    <a:pt x="7450" y="16295"/>
                    <a:pt x="7511" y="16295"/>
                  </a:cubicBezTo>
                  <a:cubicBezTo>
                    <a:pt x="7938" y="16295"/>
                    <a:pt x="9238" y="17468"/>
                    <a:pt x="10478" y="17468"/>
                  </a:cubicBezTo>
                  <a:cubicBezTo>
                    <a:pt x="11070" y="17468"/>
                    <a:pt x="11647" y="17202"/>
                    <a:pt x="12111" y="16416"/>
                  </a:cubicBezTo>
                  <a:cubicBezTo>
                    <a:pt x="13688" y="13744"/>
                    <a:pt x="13906" y="10418"/>
                    <a:pt x="13906" y="10418"/>
                  </a:cubicBezTo>
                  <a:cubicBezTo>
                    <a:pt x="13906" y="10418"/>
                    <a:pt x="17365" y="15321"/>
                    <a:pt x="23584" y="18296"/>
                  </a:cubicBezTo>
                  <a:cubicBezTo>
                    <a:pt x="28538" y="20667"/>
                    <a:pt x="32353" y="21455"/>
                    <a:pt x="34140" y="21455"/>
                  </a:cubicBezTo>
                  <a:cubicBezTo>
                    <a:pt x="34595" y="21455"/>
                    <a:pt x="34918" y="21404"/>
                    <a:pt x="35096" y="21315"/>
                  </a:cubicBezTo>
                  <a:cubicBezTo>
                    <a:pt x="35973" y="20876"/>
                    <a:pt x="31331" y="17422"/>
                    <a:pt x="29536" y="16676"/>
                  </a:cubicBezTo>
                  <a:cubicBezTo>
                    <a:pt x="27743" y="15932"/>
                    <a:pt x="16973" y="9365"/>
                    <a:pt x="16578" y="9016"/>
                  </a:cubicBezTo>
                  <a:cubicBezTo>
                    <a:pt x="16509" y="8954"/>
                    <a:pt x="16707" y="8934"/>
                    <a:pt x="17115" y="8934"/>
                  </a:cubicBezTo>
                  <a:cubicBezTo>
                    <a:pt x="17854" y="8934"/>
                    <a:pt x="19278" y="8999"/>
                    <a:pt x="21048" y="8999"/>
                  </a:cubicBezTo>
                  <a:cubicBezTo>
                    <a:pt x="23883" y="8999"/>
                    <a:pt x="27604" y="8833"/>
                    <a:pt x="30805" y="7966"/>
                  </a:cubicBezTo>
                  <a:cubicBezTo>
                    <a:pt x="37109" y="6259"/>
                    <a:pt x="42320" y="3412"/>
                    <a:pt x="41794" y="1268"/>
                  </a:cubicBezTo>
                  <a:cubicBezTo>
                    <a:pt x="41548" y="267"/>
                    <a:pt x="39937" y="0"/>
                    <a:pt x="38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6130050" y="3520800"/>
              <a:ext cx="245350" cy="129600"/>
            </a:xfrm>
            <a:custGeom>
              <a:avLst/>
              <a:gdLst/>
              <a:ahLst/>
              <a:cxnLst/>
              <a:rect l="l" t="t" r="r" b="b"/>
              <a:pathLst>
                <a:path w="9814" h="5184" extrusionOk="0">
                  <a:moveTo>
                    <a:pt x="9591" y="1"/>
                  </a:moveTo>
                  <a:cubicBezTo>
                    <a:pt x="9553" y="60"/>
                    <a:pt x="6377" y="4918"/>
                    <a:pt x="2608" y="4918"/>
                  </a:cubicBezTo>
                  <a:cubicBezTo>
                    <a:pt x="1805" y="4918"/>
                    <a:pt x="975" y="4697"/>
                    <a:pt x="143" y="4162"/>
                  </a:cubicBezTo>
                  <a:lnTo>
                    <a:pt x="1" y="4383"/>
                  </a:lnTo>
                  <a:cubicBezTo>
                    <a:pt x="882" y="4950"/>
                    <a:pt x="1761" y="5183"/>
                    <a:pt x="2605" y="5183"/>
                  </a:cubicBezTo>
                  <a:cubicBezTo>
                    <a:pt x="6516" y="5183"/>
                    <a:pt x="9774" y="204"/>
                    <a:pt x="9814" y="143"/>
                  </a:cubicBezTo>
                  <a:lnTo>
                    <a:pt x="95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2"/>
            <p:cNvSpPr/>
            <p:nvPr/>
          </p:nvSpPr>
          <p:spPr>
            <a:xfrm>
              <a:off x="6006600" y="3518125"/>
              <a:ext cx="361875" cy="93000"/>
            </a:xfrm>
            <a:custGeom>
              <a:avLst/>
              <a:gdLst/>
              <a:ahLst/>
              <a:cxnLst/>
              <a:rect l="l" t="t" r="r" b="b"/>
              <a:pathLst>
                <a:path w="14475" h="3720" extrusionOk="0">
                  <a:moveTo>
                    <a:pt x="14281" y="1"/>
                  </a:moveTo>
                  <a:cubicBezTo>
                    <a:pt x="14265" y="16"/>
                    <a:pt x="12808" y="1606"/>
                    <a:pt x="10344" y="2620"/>
                  </a:cubicBezTo>
                  <a:cubicBezTo>
                    <a:pt x="9234" y="3078"/>
                    <a:pt x="7801" y="3462"/>
                    <a:pt x="6120" y="3462"/>
                  </a:cubicBezTo>
                  <a:cubicBezTo>
                    <a:pt x="4365" y="3462"/>
                    <a:pt x="2339" y="3044"/>
                    <a:pt x="125" y="1857"/>
                  </a:cubicBezTo>
                  <a:lnTo>
                    <a:pt x="1" y="2088"/>
                  </a:lnTo>
                  <a:cubicBezTo>
                    <a:pt x="2223" y="3279"/>
                    <a:pt x="4271" y="3720"/>
                    <a:pt x="6084" y="3720"/>
                  </a:cubicBezTo>
                  <a:cubicBezTo>
                    <a:pt x="11190" y="3720"/>
                    <a:pt x="14431" y="226"/>
                    <a:pt x="14475" y="178"/>
                  </a:cubicBezTo>
                  <a:lnTo>
                    <a:pt x="14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2"/>
            <p:cNvSpPr/>
            <p:nvPr/>
          </p:nvSpPr>
          <p:spPr>
            <a:xfrm>
              <a:off x="5954200" y="3382450"/>
              <a:ext cx="432325" cy="441075"/>
            </a:xfrm>
            <a:custGeom>
              <a:avLst/>
              <a:gdLst/>
              <a:ahLst/>
              <a:cxnLst/>
              <a:rect l="l" t="t" r="r" b="b"/>
              <a:pathLst>
                <a:path w="17293" h="17643" extrusionOk="0">
                  <a:moveTo>
                    <a:pt x="14156" y="1"/>
                  </a:moveTo>
                  <a:cubicBezTo>
                    <a:pt x="14138" y="1"/>
                    <a:pt x="14122" y="4"/>
                    <a:pt x="14106" y="10"/>
                  </a:cubicBezTo>
                  <a:cubicBezTo>
                    <a:pt x="13986" y="58"/>
                    <a:pt x="13888" y="265"/>
                    <a:pt x="13325" y="1535"/>
                  </a:cubicBezTo>
                  <a:cubicBezTo>
                    <a:pt x="11473" y="5722"/>
                    <a:pt x="6553" y="16848"/>
                    <a:pt x="1" y="17380"/>
                  </a:cubicBezTo>
                  <a:lnTo>
                    <a:pt x="22" y="17642"/>
                  </a:lnTo>
                  <a:cubicBezTo>
                    <a:pt x="6729" y="17097"/>
                    <a:pt x="11696" y="5868"/>
                    <a:pt x="13565" y="1641"/>
                  </a:cubicBezTo>
                  <a:cubicBezTo>
                    <a:pt x="13855" y="987"/>
                    <a:pt x="14108" y="416"/>
                    <a:pt x="14206" y="267"/>
                  </a:cubicBezTo>
                  <a:cubicBezTo>
                    <a:pt x="14701" y="490"/>
                    <a:pt x="16835" y="4086"/>
                    <a:pt x="17057" y="4525"/>
                  </a:cubicBezTo>
                  <a:lnTo>
                    <a:pt x="17293" y="4407"/>
                  </a:lnTo>
                  <a:cubicBezTo>
                    <a:pt x="17269" y="4362"/>
                    <a:pt x="14845" y="1"/>
                    <a:pt x="14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2"/>
            <p:cNvSpPr/>
            <p:nvPr/>
          </p:nvSpPr>
          <p:spPr>
            <a:xfrm>
              <a:off x="6355100" y="3429350"/>
              <a:ext cx="93050" cy="679025"/>
            </a:xfrm>
            <a:custGeom>
              <a:avLst/>
              <a:gdLst/>
              <a:ahLst/>
              <a:cxnLst/>
              <a:rect l="l" t="t" r="r" b="b"/>
              <a:pathLst>
                <a:path w="3722" h="27161" extrusionOk="0">
                  <a:moveTo>
                    <a:pt x="3578" y="1"/>
                  </a:moveTo>
                  <a:cubicBezTo>
                    <a:pt x="3470" y="1"/>
                    <a:pt x="3337" y="211"/>
                    <a:pt x="2336" y="2136"/>
                  </a:cubicBezTo>
                  <a:lnTo>
                    <a:pt x="2570" y="2258"/>
                  </a:lnTo>
                  <a:cubicBezTo>
                    <a:pt x="2794" y="1824"/>
                    <a:pt x="3113" y="1225"/>
                    <a:pt x="3351" y="788"/>
                  </a:cubicBezTo>
                  <a:lnTo>
                    <a:pt x="3351" y="788"/>
                  </a:lnTo>
                  <a:cubicBezTo>
                    <a:pt x="3233" y="1471"/>
                    <a:pt x="3034" y="2625"/>
                    <a:pt x="2803" y="3958"/>
                  </a:cubicBezTo>
                  <a:cubicBezTo>
                    <a:pt x="1673" y="10494"/>
                    <a:pt x="570" y="16916"/>
                    <a:pt x="570" y="17345"/>
                  </a:cubicBezTo>
                  <a:cubicBezTo>
                    <a:pt x="570" y="17491"/>
                    <a:pt x="530" y="18058"/>
                    <a:pt x="476" y="18846"/>
                  </a:cubicBezTo>
                  <a:cubicBezTo>
                    <a:pt x="131" y="23871"/>
                    <a:pt x="0" y="26842"/>
                    <a:pt x="349" y="27160"/>
                  </a:cubicBezTo>
                  <a:lnTo>
                    <a:pt x="528" y="26968"/>
                  </a:lnTo>
                  <a:cubicBezTo>
                    <a:pt x="208" y="26580"/>
                    <a:pt x="594" y="20975"/>
                    <a:pt x="740" y="18865"/>
                  </a:cubicBezTo>
                  <a:cubicBezTo>
                    <a:pt x="794" y="18043"/>
                    <a:pt x="831" y="17500"/>
                    <a:pt x="831" y="17345"/>
                  </a:cubicBezTo>
                  <a:cubicBezTo>
                    <a:pt x="831" y="16902"/>
                    <a:pt x="2229" y="8828"/>
                    <a:pt x="3063" y="4001"/>
                  </a:cubicBezTo>
                  <a:cubicBezTo>
                    <a:pt x="3630" y="725"/>
                    <a:pt x="3721" y="184"/>
                    <a:pt x="3721" y="138"/>
                  </a:cubicBezTo>
                  <a:lnTo>
                    <a:pt x="3619" y="8"/>
                  </a:lnTo>
                  <a:cubicBezTo>
                    <a:pt x="3605" y="4"/>
                    <a:pt x="3591" y="1"/>
                    <a:pt x="3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2"/>
            <p:cNvSpPr/>
            <p:nvPr/>
          </p:nvSpPr>
          <p:spPr>
            <a:xfrm>
              <a:off x="6557625" y="3455100"/>
              <a:ext cx="256725" cy="615325"/>
            </a:xfrm>
            <a:custGeom>
              <a:avLst/>
              <a:gdLst/>
              <a:ahLst/>
              <a:cxnLst/>
              <a:rect l="l" t="t" r="r" b="b"/>
              <a:pathLst>
                <a:path w="10269" h="24613" extrusionOk="0">
                  <a:moveTo>
                    <a:pt x="257" y="1"/>
                  </a:moveTo>
                  <a:lnTo>
                    <a:pt x="0" y="57"/>
                  </a:lnTo>
                  <a:cubicBezTo>
                    <a:pt x="340" y="1584"/>
                    <a:pt x="3331" y="14996"/>
                    <a:pt x="3374" y="15131"/>
                  </a:cubicBezTo>
                  <a:cubicBezTo>
                    <a:pt x="3398" y="15196"/>
                    <a:pt x="6142" y="22086"/>
                    <a:pt x="10129" y="24612"/>
                  </a:cubicBezTo>
                  <a:lnTo>
                    <a:pt x="10269" y="24390"/>
                  </a:lnTo>
                  <a:cubicBezTo>
                    <a:pt x="6380" y="21927"/>
                    <a:pt x="3647" y="15111"/>
                    <a:pt x="3625" y="15050"/>
                  </a:cubicBezTo>
                  <a:cubicBezTo>
                    <a:pt x="3571" y="14856"/>
                    <a:pt x="1398" y="5120"/>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2"/>
            <p:cNvSpPr/>
            <p:nvPr/>
          </p:nvSpPr>
          <p:spPr>
            <a:xfrm>
              <a:off x="6290150" y="3438525"/>
              <a:ext cx="169925" cy="368250"/>
            </a:xfrm>
            <a:custGeom>
              <a:avLst/>
              <a:gdLst/>
              <a:ahLst/>
              <a:cxnLst/>
              <a:rect l="l" t="t" r="r" b="b"/>
              <a:pathLst>
                <a:path w="6797" h="14730" extrusionOk="0">
                  <a:moveTo>
                    <a:pt x="6544" y="0"/>
                  </a:moveTo>
                  <a:cubicBezTo>
                    <a:pt x="6522" y="77"/>
                    <a:pt x="4439" y="7658"/>
                    <a:pt x="3839" y="8773"/>
                  </a:cubicBezTo>
                  <a:cubicBezTo>
                    <a:pt x="3693" y="9043"/>
                    <a:pt x="3560" y="9423"/>
                    <a:pt x="3403" y="9866"/>
                  </a:cubicBezTo>
                  <a:cubicBezTo>
                    <a:pt x="2901" y="11288"/>
                    <a:pt x="2142" y="13440"/>
                    <a:pt x="1" y="14496"/>
                  </a:cubicBezTo>
                  <a:lnTo>
                    <a:pt x="118" y="14729"/>
                  </a:lnTo>
                  <a:cubicBezTo>
                    <a:pt x="2354" y="13630"/>
                    <a:pt x="3135" y="11416"/>
                    <a:pt x="3652" y="9953"/>
                  </a:cubicBezTo>
                  <a:cubicBezTo>
                    <a:pt x="3802" y="9521"/>
                    <a:pt x="3933" y="9150"/>
                    <a:pt x="4071" y="8895"/>
                  </a:cubicBezTo>
                  <a:cubicBezTo>
                    <a:pt x="4683" y="7756"/>
                    <a:pt x="6710" y="382"/>
                    <a:pt x="6797" y="68"/>
                  </a:cubicBezTo>
                  <a:lnTo>
                    <a:pt x="6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2"/>
            <p:cNvSpPr/>
            <p:nvPr/>
          </p:nvSpPr>
          <p:spPr>
            <a:xfrm>
              <a:off x="6560075" y="3375575"/>
              <a:ext cx="736900" cy="717850"/>
            </a:xfrm>
            <a:custGeom>
              <a:avLst/>
              <a:gdLst/>
              <a:ahLst/>
              <a:cxnLst/>
              <a:rect l="l" t="t" r="r" b="b"/>
              <a:pathLst>
                <a:path w="29476" h="28714" extrusionOk="0">
                  <a:moveTo>
                    <a:pt x="5298" y="0"/>
                  </a:moveTo>
                  <a:cubicBezTo>
                    <a:pt x="5292" y="0"/>
                    <a:pt x="5285" y="1"/>
                    <a:pt x="5279" y="1"/>
                  </a:cubicBezTo>
                  <a:cubicBezTo>
                    <a:pt x="4733" y="56"/>
                    <a:pt x="1636" y="5219"/>
                    <a:pt x="325" y="7443"/>
                  </a:cubicBezTo>
                  <a:cubicBezTo>
                    <a:pt x="417" y="5873"/>
                    <a:pt x="593" y="2767"/>
                    <a:pt x="552" y="2608"/>
                  </a:cubicBezTo>
                  <a:lnTo>
                    <a:pt x="552" y="2608"/>
                  </a:lnTo>
                  <a:lnTo>
                    <a:pt x="297" y="2665"/>
                  </a:lnTo>
                  <a:cubicBezTo>
                    <a:pt x="321" y="2863"/>
                    <a:pt x="151" y="5947"/>
                    <a:pt x="31" y="7973"/>
                  </a:cubicBezTo>
                  <a:lnTo>
                    <a:pt x="0" y="8521"/>
                  </a:lnTo>
                  <a:lnTo>
                    <a:pt x="277" y="8048"/>
                  </a:lnTo>
                  <a:cubicBezTo>
                    <a:pt x="1937" y="5208"/>
                    <a:pt x="4701" y="697"/>
                    <a:pt x="5270" y="285"/>
                  </a:cubicBezTo>
                  <a:cubicBezTo>
                    <a:pt x="5484" y="617"/>
                    <a:pt x="6415" y="2235"/>
                    <a:pt x="7569" y="4244"/>
                  </a:cubicBezTo>
                  <a:cubicBezTo>
                    <a:pt x="10749" y="9775"/>
                    <a:pt x="16071" y="19032"/>
                    <a:pt x="17107" y="19943"/>
                  </a:cubicBezTo>
                  <a:cubicBezTo>
                    <a:pt x="18555" y="21215"/>
                    <a:pt x="25962" y="26668"/>
                    <a:pt x="29339" y="28714"/>
                  </a:cubicBezTo>
                  <a:lnTo>
                    <a:pt x="29476" y="28489"/>
                  </a:lnTo>
                  <a:cubicBezTo>
                    <a:pt x="26106" y="26450"/>
                    <a:pt x="18723" y="21014"/>
                    <a:pt x="17281" y="19747"/>
                  </a:cubicBezTo>
                  <a:cubicBezTo>
                    <a:pt x="16276" y="18864"/>
                    <a:pt x="10969" y="9629"/>
                    <a:pt x="7798" y="4113"/>
                  </a:cubicBezTo>
                  <a:cubicBezTo>
                    <a:pt x="6273" y="1458"/>
                    <a:pt x="5534" y="178"/>
                    <a:pt x="5427" y="58"/>
                  </a:cubicBezTo>
                  <a:cubicBezTo>
                    <a:pt x="5394" y="22"/>
                    <a:pt x="5348" y="0"/>
                    <a:pt x="5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2"/>
            <p:cNvSpPr/>
            <p:nvPr/>
          </p:nvSpPr>
          <p:spPr>
            <a:xfrm>
              <a:off x="6475975" y="3461975"/>
              <a:ext cx="87050" cy="295825"/>
            </a:xfrm>
            <a:custGeom>
              <a:avLst/>
              <a:gdLst/>
              <a:ahLst/>
              <a:cxnLst/>
              <a:rect l="l" t="t" r="r" b="b"/>
              <a:pathLst>
                <a:path w="3482" h="11833" extrusionOk="0">
                  <a:moveTo>
                    <a:pt x="3220" y="0"/>
                  </a:moveTo>
                  <a:cubicBezTo>
                    <a:pt x="3212" y="88"/>
                    <a:pt x="2215" y="8799"/>
                    <a:pt x="2086" y="9355"/>
                  </a:cubicBezTo>
                  <a:cubicBezTo>
                    <a:pt x="1953" y="9929"/>
                    <a:pt x="1085" y="11375"/>
                    <a:pt x="1" y="11575"/>
                  </a:cubicBezTo>
                  <a:lnTo>
                    <a:pt x="49" y="11833"/>
                  </a:lnTo>
                  <a:cubicBezTo>
                    <a:pt x="1303" y="11602"/>
                    <a:pt x="2210" y="9983"/>
                    <a:pt x="2341" y="9414"/>
                  </a:cubicBezTo>
                  <a:cubicBezTo>
                    <a:pt x="2474" y="8845"/>
                    <a:pt x="3441" y="391"/>
                    <a:pt x="3482" y="31"/>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0" name="Google Shape;1230;p62"/>
          <p:cNvSpPr txBox="1">
            <a:spLocks noGrp="1"/>
          </p:cNvSpPr>
          <p:nvPr>
            <p:ph type="title" idx="4294967295"/>
          </p:nvPr>
        </p:nvSpPr>
        <p:spPr>
          <a:xfrm>
            <a:off x="3035875" y="1954824"/>
            <a:ext cx="570000" cy="5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01</a:t>
            </a:r>
            <a:endParaRPr sz="2000"/>
          </a:p>
        </p:txBody>
      </p:sp>
      <p:sp>
        <p:nvSpPr>
          <p:cNvPr id="1231" name="Google Shape;1231;p62"/>
          <p:cNvSpPr txBox="1">
            <a:spLocks noGrp="1"/>
          </p:cNvSpPr>
          <p:nvPr>
            <p:ph type="title" idx="4294967295"/>
          </p:nvPr>
        </p:nvSpPr>
        <p:spPr>
          <a:xfrm>
            <a:off x="5551825" y="3142813"/>
            <a:ext cx="570000" cy="6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03</a:t>
            </a:r>
            <a:endParaRPr sz="2000"/>
          </a:p>
        </p:txBody>
      </p:sp>
      <p:sp>
        <p:nvSpPr>
          <p:cNvPr id="1232" name="Google Shape;1232;p62"/>
          <p:cNvSpPr txBox="1">
            <a:spLocks noGrp="1"/>
          </p:cNvSpPr>
          <p:nvPr>
            <p:ph type="title" idx="4294967295"/>
          </p:nvPr>
        </p:nvSpPr>
        <p:spPr>
          <a:xfrm>
            <a:off x="5529025" y="1954844"/>
            <a:ext cx="615600" cy="5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02</a:t>
            </a:r>
            <a:endParaRPr sz="2000"/>
          </a:p>
        </p:txBody>
      </p:sp>
      <p:sp>
        <p:nvSpPr>
          <p:cNvPr id="1233" name="Google Shape;1233;p62"/>
          <p:cNvSpPr txBox="1">
            <a:spLocks noGrp="1"/>
          </p:cNvSpPr>
          <p:nvPr>
            <p:ph type="title" idx="4294967295"/>
          </p:nvPr>
        </p:nvSpPr>
        <p:spPr>
          <a:xfrm>
            <a:off x="3056275" y="3174025"/>
            <a:ext cx="529200" cy="5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04</a:t>
            </a:r>
            <a:endParaRPr sz="2000"/>
          </a:p>
        </p:txBody>
      </p:sp>
      <p:sp>
        <p:nvSpPr>
          <p:cNvPr id="1234" name="Google Shape;1234;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63"/>
          <p:cNvPicPr preferRelativeResize="0"/>
          <p:nvPr/>
        </p:nvPicPr>
        <p:blipFill>
          <a:blip r:embed="rId3">
            <a:alphaModFix/>
          </a:blip>
          <a:stretch>
            <a:fillRect/>
          </a:stretch>
        </p:blipFill>
        <p:spPr>
          <a:xfrm>
            <a:off x="0" y="1235575"/>
            <a:ext cx="9144000" cy="3907925"/>
          </a:xfrm>
          <a:prstGeom prst="rect">
            <a:avLst/>
          </a:prstGeom>
          <a:noFill/>
          <a:ln>
            <a:noFill/>
          </a:ln>
        </p:spPr>
      </p:pic>
      <p:sp>
        <p:nvSpPr>
          <p:cNvPr id="1240" name="Google Shape;1240;p63"/>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comparison</a:t>
            </a:r>
            <a:endParaRPr/>
          </a:p>
        </p:txBody>
      </p:sp>
      <p:cxnSp>
        <p:nvCxnSpPr>
          <p:cNvPr id="1241" name="Google Shape;1241;p63"/>
          <p:cNvCxnSpPr/>
          <p:nvPr/>
        </p:nvCxnSpPr>
        <p:spPr>
          <a:xfrm>
            <a:off x="6096000" y="321175"/>
            <a:ext cx="0" cy="914400"/>
          </a:xfrm>
          <a:prstGeom prst="straightConnector1">
            <a:avLst/>
          </a:prstGeom>
          <a:noFill/>
          <a:ln w="19050" cap="flat" cmpd="sng">
            <a:solidFill>
              <a:schemeClr val="dk1"/>
            </a:solidFill>
            <a:prstDash val="solid"/>
            <a:round/>
            <a:headEnd type="none" w="med" len="med"/>
            <a:tailEnd type="none" w="med" len="med"/>
          </a:ln>
        </p:spPr>
      </p:cxnSp>
      <p:graphicFrame>
        <p:nvGraphicFramePr>
          <p:cNvPr id="1242" name="Google Shape;1242;p63"/>
          <p:cNvGraphicFramePr/>
          <p:nvPr/>
        </p:nvGraphicFramePr>
        <p:xfrm>
          <a:off x="720000" y="1505002"/>
          <a:ext cx="3000000" cy="3000000"/>
        </p:xfrm>
        <a:graphic>
          <a:graphicData uri="http://schemas.openxmlformats.org/drawingml/2006/table">
            <a:tbl>
              <a:tblPr>
                <a:noFill/>
                <a:tableStyleId>{B3B52E0B-21D9-4234-909F-BDE32FA7DD19}</a:tableStyleId>
              </a:tblPr>
              <a:tblGrid>
                <a:gridCol w="1540800">
                  <a:extLst>
                    <a:ext uri="{9D8B030D-6E8A-4147-A177-3AD203B41FA5}">
                      <a16:colId xmlns:a16="http://schemas.microsoft.com/office/drawing/2014/main" val="20000"/>
                    </a:ext>
                  </a:extLst>
                </a:gridCol>
                <a:gridCol w="1540800">
                  <a:extLst>
                    <a:ext uri="{9D8B030D-6E8A-4147-A177-3AD203B41FA5}">
                      <a16:colId xmlns:a16="http://schemas.microsoft.com/office/drawing/2014/main" val="20001"/>
                    </a:ext>
                  </a:extLst>
                </a:gridCol>
                <a:gridCol w="15408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18750">
                <a:tc>
                  <a:txBody>
                    <a:bodyPr/>
                    <a:lstStyle/>
                    <a:p>
                      <a:pPr marL="0" lvl="0" indent="0" algn="ctr" rtl="0">
                        <a:spcBef>
                          <a:spcPts val="0"/>
                        </a:spcBef>
                        <a:spcAft>
                          <a:spcPts val="0"/>
                        </a:spcAft>
                        <a:buNone/>
                      </a:pPr>
                      <a:r>
                        <a:rPr lang="en" sz="1800">
                          <a:solidFill>
                            <a:schemeClr val="dk1"/>
                          </a:solidFill>
                          <a:latin typeface="Abril Fatface"/>
                          <a:ea typeface="Abril Fatface"/>
                          <a:cs typeface="Abril Fatface"/>
                          <a:sym typeface="Abril Fatface"/>
                        </a:rPr>
                        <a:t>Model</a:t>
                      </a:r>
                      <a:endParaRPr sz="1800">
                        <a:solidFill>
                          <a:schemeClr val="dk1"/>
                        </a:solidFill>
                        <a:latin typeface="Abril Fatface"/>
                        <a:ea typeface="Abril Fatface"/>
                        <a:cs typeface="Abril Fatface"/>
                        <a:sym typeface="Abril Fatface"/>
                      </a:endParaRPr>
                    </a:p>
                  </a:txBody>
                  <a:tcPr marL="0" marR="0" marT="0" marB="0"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bril Fatface"/>
                          <a:ea typeface="Abril Fatface"/>
                          <a:cs typeface="Abril Fatface"/>
                          <a:sym typeface="Abril Fatface"/>
                        </a:rPr>
                        <a:t>Best score</a:t>
                      </a:r>
                      <a:endParaRPr sz="1800">
                        <a:solidFill>
                          <a:schemeClr val="dk1"/>
                        </a:solidFill>
                        <a:latin typeface="Abril Fatface"/>
                        <a:ea typeface="Abril Fatface"/>
                        <a:cs typeface="Abril Fatface"/>
                        <a:sym typeface="Abril Fatface"/>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bril Fatface"/>
                          <a:ea typeface="Abril Fatface"/>
                          <a:cs typeface="Abril Fatface"/>
                          <a:sym typeface="Abril Fatface"/>
                        </a:rPr>
                        <a:t>Train score</a:t>
                      </a:r>
                      <a:endParaRPr sz="1800">
                        <a:solidFill>
                          <a:schemeClr val="dk1"/>
                        </a:solidFill>
                        <a:latin typeface="Abril Fatface"/>
                        <a:ea typeface="Abril Fatface"/>
                        <a:cs typeface="Abril Fatface"/>
                        <a:sym typeface="Abril Fatface"/>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bril Fatface"/>
                          <a:ea typeface="Abril Fatface"/>
                          <a:cs typeface="Abril Fatface"/>
                          <a:sym typeface="Abril Fatface"/>
                        </a:rPr>
                        <a:t>Val score</a:t>
                      </a:r>
                      <a:endParaRPr sz="1800">
                        <a:solidFill>
                          <a:schemeClr val="dk1"/>
                        </a:solidFill>
                        <a:latin typeface="Abril Fatface"/>
                        <a:ea typeface="Abril Fatface"/>
                        <a:cs typeface="Abril Fatface"/>
                        <a:sym typeface="Abril Fatface"/>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bril Fatface"/>
                          <a:ea typeface="Abril Fatface"/>
                          <a:cs typeface="Abril Fatface"/>
                          <a:sym typeface="Abril Fatface"/>
                        </a:rPr>
                        <a:t>Roc Auc</a:t>
                      </a:r>
                      <a:endParaRPr sz="1800">
                        <a:solidFill>
                          <a:schemeClr val="dk1"/>
                        </a:solidFill>
                        <a:latin typeface="Abril Fatface"/>
                        <a:ea typeface="Abril Fatface"/>
                        <a:cs typeface="Abril Fatface"/>
                        <a:sym typeface="Abril Fatface"/>
                      </a:endParaRPr>
                    </a:p>
                  </a:txBody>
                  <a:tcPr marL="0" marR="0"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5700">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Logistic Regression</a:t>
                      </a:r>
                      <a:endParaRPr sz="1300">
                        <a:solidFill>
                          <a:schemeClr val="dk1"/>
                        </a:solidFill>
                        <a:latin typeface="Urbanist"/>
                        <a:ea typeface="Urbanist"/>
                        <a:cs typeface="Urbanist"/>
                        <a:sym typeface="Urbanist"/>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0.821</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0.832</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0.798</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0.732</a:t>
                      </a:r>
                      <a:endParaRPr sz="1300">
                        <a:solidFill>
                          <a:schemeClr val="dk1"/>
                        </a:solidFill>
                        <a:latin typeface="Urbanist"/>
                        <a:ea typeface="Urbanist"/>
                        <a:cs typeface="Urbanist"/>
                        <a:sym typeface="Urbanist"/>
                      </a:endParaRPr>
                    </a:p>
                  </a:txBody>
                  <a:tcPr marL="91425" marR="91425"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5700">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KNN</a:t>
                      </a:r>
                      <a:endParaRPr sz="1300">
                        <a:solidFill>
                          <a:schemeClr val="dk1"/>
                        </a:solidFill>
                        <a:latin typeface="Urbanist"/>
                        <a:ea typeface="Urbanist"/>
                        <a:cs typeface="Urbanist"/>
                        <a:sym typeface="Urbanist"/>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0.726</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0.860</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0.701</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0.607</a:t>
                      </a:r>
                      <a:endParaRPr sz="1300">
                        <a:solidFill>
                          <a:schemeClr val="dk1"/>
                        </a:solidFill>
                        <a:latin typeface="Urbanist"/>
                        <a:ea typeface="Urbanist"/>
                        <a:cs typeface="Urbanist"/>
                        <a:sym typeface="Urbanist"/>
                      </a:endParaRPr>
                    </a:p>
                  </a:txBody>
                  <a:tcPr marL="91425" marR="91425"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5700">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Random Forest</a:t>
                      </a:r>
                      <a:endParaRPr sz="1300">
                        <a:solidFill>
                          <a:schemeClr val="dk1"/>
                        </a:solidFill>
                        <a:latin typeface="Urbanist"/>
                        <a:ea typeface="Urbanist"/>
                        <a:cs typeface="Urbanist"/>
                        <a:sym typeface="Urbanist"/>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0.836</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0.865</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0.810</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0.727</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2400">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AdaBoost</a:t>
                      </a:r>
                      <a:endParaRPr sz="1300">
                        <a:solidFill>
                          <a:schemeClr val="dk1"/>
                        </a:solidFill>
                        <a:latin typeface="Urbanist"/>
                        <a:ea typeface="Urbanist"/>
                        <a:cs typeface="Urbanist"/>
                        <a:sym typeface="Urbanist"/>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0.833</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0.850</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0.814</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0.726</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02400">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Gradient Boosting</a:t>
                      </a:r>
                      <a:endParaRPr sz="1300">
                        <a:solidFill>
                          <a:schemeClr val="dk1"/>
                        </a:solidFill>
                        <a:latin typeface="Urbanist"/>
                        <a:ea typeface="Urbanist"/>
                        <a:cs typeface="Urbanist"/>
                        <a:sym typeface="Urbanist"/>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0.834</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0.889</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0.822</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0.676</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2400">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Extra Trees</a:t>
                      </a:r>
                      <a:endParaRPr sz="1300">
                        <a:solidFill>
                          <a:schemeClr val="dk1"/>
                        </a:solidFill>
                        <a:latin typeface="Urbanist"/>
                        <a:ea typeface="Urbanist"/>
                        <a:cs typeface="Urbanist"/>
                        <a:sym typeface="Urbanist"/>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0.830</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0.847</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0.809</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0.726</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243" name="Google Shape;1243;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64"/>
          <p:cNvPicPr preferRelativeResize="0"/>
          <p:nvPr/>
        </p:nvPicPr>
        <p:blipFill>
          <a:blip r:embed="rId3">
            <a:alphaModFix/>
          </a:blip>
          <a:stretch>
            <a:fillRect/>
          </a:stretch>
        </p:blipFill>
        <p:spPr>
          <a:xfrm>
            <a:off x="0" y="1235575"/>
            <a:ext cx="9144000" cy="3907925"/>
          </a:xfrm>
          <a:prstGeom prst="rect">
            <a:avLst/>
          </a:prstGeom>
          <a:noFill/>
          <a:ln>
            <a:noFill/>
          </a:ln>
        </p:spPr>
      </p:pic>
      <p:sp>
        <p:nvSpPr>
          <p:cNvPr id="1249" name="Google Shape;1249;p64"/>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Model comparison</a:t>
            </a:r>
            <a:endParaRPr/>
          </a:p>
        </p:txBody>
      </p:sp>
      <p:cxnSp>
        <p:nvCxnSpPr>
          <p:cNvPr id="1250" name="Google Shape;1250;p64"/>
          <p:cNvCxnSpPr/>
          <p:nvPr/>
        </p:nvCxnSpPr>
        <p:spPr>
          <a:xfrm>
            <a:off x="6096000" y="321175"/>
            <a:ext cx="0" cy="914400"/>
          </a:xfrm>
          <a:prstGeom prst="straightConnector1">
            <a:avLst/>
          </a:prstGeom>
          <a:noFill/>
          <a:ln w="19050" cap="flat" cmpd="sng">
            <a:solidFill>
              <a:schemeClr val="dk1"/>
            </a:solidFill>
            <a:prstDash val="solid"/>
            <a:round/>
            <a:headEnd type="none" w="med" len="med"/>
            <a:tailEnd type="none" w="med" len="med"/>
          </a:ln>
        </p:spPr>
      </p:cxnSp>
      <p:graphicFrame>
        <p:nvGraphicFramePr>
          <p:cNvPr id="1251" name="Google Shape;1251;p64"/>
          <p:cNvGraphicFramePr/>
          <p:nvPr/>
        </p:nvGraphicFramePr>
        <p:xfrm>
          <a:off x="720000" y="1505002"/>
          <a:ext cx="3000000" cy="3000000"/>
        </p:xfrm>
        <a:graphic>
          <a:graphicData uri="http://schemas.openxmlformats.org/drawingml/2006/table">
            <a:tbl>
              <a:tblPr>
                <a:noFill/>
                <a:tableStyleId>{B3B52E0B-21D9-4234-909F-BDE32FA7DD19}</a:tableStyleId>
              </a:tblPr>
              <a:tblGrid>
                <a:gridCol w="1540800">
                  <a:extLst>
                    <a:ext uri="{9D8B030D-6E8A-4147-A177-3AD203B41FA5}">
                      <a16:colId xmlns:a16="http://schemas.microsoft.com/office/drawing/2014/main" val="20000"/>
                    </a:ext>
                  </a:extLst>
                </a:gridCol>
                <a:gridCol w="1540800">
                  <a:extLst>
                    <a:ext uri="{9D8B030D-6E8A-4147-A177-3AD203B41FA5}">
                      <a16:colId xmlns:a16="http://schemas.microsoft.com/office/drawing/2014/main" val="20001"/>
                    </a:ext>
                  </a:extLst>
                </a:gridCol>
                <a:gridCol w="15408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18750">
                <a:tc>
                  <a:txBody>
                    <a:bodyPr/>
                    <a:lstStyle/>
                    <a:p>
                      <a:pPr marL="0" lvl="0" indent="0" algn="ctr" rtl="0">
                        <a:spcBef>
                          <a:spcPts val="0"/>
                        </a:spcBef>
                        <a:spcAft>
                          <a:spcPts val="0"/>
                        </a:spcAft>
                        <a:buNone/>
                      </a:pPr>
                      <a:r>
                        <a:rPr lang="en" sz="1800">
                          <a:solidFill>
                            <a:schemeClr val="dk1"/>
                          </a:solidFill>
                          <a:latin typeface="Abril Fatface"/>
                          <a:ea typeface="Abril Fatface"/>
                          <a:cs typeface="Abril Fatface"/>
                          <a:sym typeface="Abril Fatface"/>
                        </a:rPr>
                        <a:t>Model</a:t>
                      </a:r>
                      <a:endParaRPr sz="1800">
                        <a:solidFill>
                          <a:schemeClr val="dk1"/>
                        </a:solidFill>
                        <a:latin typeface="Abril Fatface"/>
                        <a:ea typeface="Abril Fatface"/>
                        <a:cs typeface="Abril Fatface"/>
                        <a:sym typeface="Abril Fatface"/>
                      </a:endParaRPr>
                    </a:p>
                  </a:txBody>
                  <a:tcPr marL="0" marR="0" marT="0" marB="0"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bril Fatface"/>
                          <a:ea typeface="Abril Fatface"/>
                          <a:cs typeface="Abril Fatface"/>
                          <a:sym typeface="Abril Fatface"/>
                        </a:rPr>
                        <a:t>Best score</a:t>
                      </a:r>
                      <a:endParaRPr sz="1800">
                        <a:solidFill>
                          <a:schemeClr val="dk1"/>
                        </a:solidFill>
                        <a:latin typeface="Abril Fatface"/>
                        <a:ea typeface="Abril Fatface"/>
                        <a:cs typeface="Abril Fatface"/>
                        <a:sym typeface="Abril Fatface"/>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bril Fatface"/>
                          <a:ea typeface="Abril Fatface"/>
                          <a:cs typeface="Abril Fatface"/>
                          <a:sym typeface="Abril Fatface"/>
                        </a:rPr>
                        <a:t>Train score</a:t>
                      </a:r>
                      <a:endParaRPr sz="1800">
                        <a:solidFill>
                          <a:schemeClr val="dk1"/>
                        </a:solidFill>
                        <a:latin typeface="Abril Fatface"/>
                        <a:ea typeface="Abril Fatface"/>
                        <a:cs typeface="Abril Fatface"/>
                        <a:sym typeface="Abril Fatface"/>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bril Fatface"/>
                          <a:ea typeface="Abril Fatface"/>
                          <a:cs typeface="Abril Fatface"/>
                          <a:sym typeface="Abril Fatface"/>
                        </a:rPr>
                        <a:t>Val score</a:t>
                      </a:r>
                      <a:endParaRPr sz="1800">
                        <a:solidFill>
                          <a:schemeClr val="dk1"/>
                        </a:solidFill>
                        <a:latin typeface="Abril Fatface"/>
                        <a:ea typeface="Abril Fatface"/>
                        <a:cs typeface="Abril Fatface"/>
                        <a:sym typeface="Abril Fatface"/>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Abril Fatface"/>
                          <a:ea typeface="Abril Fatface"/>
                          <a:cs typeface="Abril Fatface"/>
                          <a:sym typeface="Abril Fatface"/>
                        </a:rPr>
                        <a:t>Roc Auc</a:t>
                      </a:r>
                      <a:endParaRPr sz="1800">
                        <a:solidFill>
                          <a:schemeClr val="dk1"/>
                        </a:solidFill>
                        <a:latin typeface="Abril Fatface"/>
                        <a:ea typeface="Abril Fatface"/>
                        <a:cs typeface="Abril Fatface"/>
                        <a:sym typeface="Abril Fatface"/>
                      </a:endParaRPr>
                    </a:p>
                  </a:txBody>
                  <a:tcPr marL="0" marR="0"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5700">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Logistic Regression</a:t>
                      </a:r>
                      <a:endParaRPr sz="1300">
                        <a:solidFill>
                          <a:schemeClr val="dk1"/>
                        </a:solidFill>
                        <a:latin typeface="Urbanist"/>
                        <a:ea typeface="Urbanist"/>
                        <a:cs typeface="Urbanist"/>
                        <a:sym typeface="Urbanist"/>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0.821</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Urbanist"/>
                          <a:ea typeface="Urbanist"/>
                          <a:cs typeface="Urbanist"/>
                          <a:sym typeface="Urbanist"/>
                        </a:rPr>
                        <a:t>0.832</a:t>
                      </a:r>
                      <a:endParaRPr sz="1300" b="1">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Urbanist"/>
                          <a:ea typeface="Urbanist"/>
                          <a:cs typeface="Urbanist"/>
                          <a:sym typeface="Urbanist"/>
                        </a:rPr>
                        <a:t>0.798</a:t>
                      </a:r>
                      <a:endParaRPr sz="1300" b="1">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1"/>
                          </a:solidFill>
                          <a:latin typeface="Urbanist"/>
                          <a:ea typeface="Urbanist"/>
                          <a:cs typeface="Urbanist"/>
                          <a:sym typeface="Urbanist"/>
                        </a:rPr>
                        <a:t>0.732</a:t>
                      </a:r>
                      <a:endParaRPr sz="1300" b="1">
                        <a:solidFill>
                          <a:schemeClr val="dk1"/>
                        </a:solidFill>
                        <a:latin typeface="Urbanist"/>
                        <a:ea typeface="Urbanist"/>
                        <a:cs typeface="Urbanist"/>
                        <a:sym typeface="Urbanist"/>
                      </a:endParaRPr>
                    </a:p>
                  </a:txBody>
                  <a:tcPr marL="91425" marR="91425"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5700">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Random Forest</a:t>
                      </a:r>
                      <a:endParaRPr sz="1300">
                        <a:solidFill>
                          <a:schemeClr val="dk1"/>
                        </a:solidFill>
                        <a:latin typeface="Urbanist"/>
                        <a:ea typeface="Urbanist"/>
                        <a:cs typeface="Urbanist"/>
                        <a:sym typeface="Urbanist"/>
                      </a:endParaRPr>
                    </a:p>
                  </a:txBody>
                  <a:tcPr marL="91425" marR="91425" marT="91425" marB="91425" anchor="ctr">
                    <a:lnL w="9525"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0.836</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0.865</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0.810</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1"/>
                          </a:solidFill>
                          <a:latin typeface="Urbanist"/>
                          <a:ea typeface="Urbanist"/>
                          <a:cs typeface="Urbanist"/>
                          <a:sym typeface="Urbanist"/>
                        </a:rPr>
                        <a:t>0.727</a:t>
                      </a:r>
                      <a:endParaRPr sz="1300">
                        <a:solidFill>
                          <a:schemeClr val="dk1"/>
                        </a:solidFill>
                        <a:latin typeface="Urbanist"/>
                        <a:ea typeface="Urbanist"/>
                        <a:cs typeface="Urbanist"/>
                        <a:sym typeface="Urbanist"/>
                      </a:endParaRPr>
                    </a:p>
                  </a:txBody>
                  <a:tcPr marL="0" marR="0" marT="0" marB="0" anchor="ctr">
                    <a:lnL w="1905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52" name="Google Shape;1252;p64"/>
          <p:cNvSpPr/>
          <p:nvPr/>
        </p:nvSpPr>
        <p:spPr>
          <a:xfrm>
            <a:off x="3764175" y="1886700"/>
            <a:ext cx="3161100" cy="464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a:off x="6956275" y="1886700"/>
            <a:ext cx="1503900" cy="464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4" name="Google Shape;1254;p64"/>
          <p:cNvSpPr txBox="1">
            <a:spLocks noGrp="1"/>
          </p:cNvSpPr>
          <p:nvPr>
            <p:ph type="subTitle" idx="1"/>
          </p:nvPr>
        </p:nvSpPr>
        <p:spPr>
          <a:xfrm>
            <a:off x="3204900" y="3860550"/>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Logistic Regression</a:t>
            </a:r>
            <a:endParaRPr/>
          </a:p>
        </p:txBody>
      </p:sp>
      <p:grpSp>
        <p:nvGrpSpPr>
          <p:cNvPr id="1255" name="Google Shape;1255;p64"/>
          <p:cNvGrpSpPr/>
          <p:nvPr/>
        </p:nvGrpSpPr>
        <p:grpSpPr>
          <a:xfrm>
            <a:off x="4409659" y="3411483"/>
            <a:ext cx="324698" cy="372863"/>
            <a:chOff x="2212084" y="1960358"/>
            <a:chExt cx="324698" cy="372863"/>
          </a:xfrm>
        </p:grpSpPr>
        <p:sp>
          <p:nvSpPr>
            <p:cNvPr id="1256" name="Google Shape;1256;p64"/>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64" name="Google Shape;1264;p65"/>
          <p:cNvGrpSpPr/>
          <p:nvPr/>
        </p:nvGrpSpPr>
        <p:grpSpPr>
          <a:xfrm>
            <a:off x="4746600" y="1931075"/>
            <a:ext cx="2919000" cy="2012475"/>
            <a:chOff x="4746600" y="1931075"/>
            <a:chExt cx="2919000" cy="2012475"/>
          </a:xfrm>
        </p:grpSpPr>
        <p:sp>
          <p:nvSpPr>
            <p:cNvPr id="1265" name="Google Shape;1265;p65"/>
            <p:cNvSpPr/>
            <p:nvPr/>
          </p:nvSpPr>
          <p:spPr>
            <a:xfrm>
              <a:off x="4746600" y="1931075"/>
              <a:ext cx="2919000" cy="1773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5"/>
            <p:cNvSpPr/>
            <p:nvPr/>
          </p:nvSpPr>
          <p:spPr>
            <a:xfrm>
              <a:off x="5911363" y="3707641"/>
              <a:ext cx="600000" cy="175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5"/>
            <p:cNvSpPr/>
            <p:nvPr/>
          </p:nvSpPr>
          <p:spPr>
            <a:xfrm>
              <a:off x="5178700" y="3842450"/>
              <a:ext cx="2054700" cy="101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65"/>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 WNV challenge</a:t>
            </a:r>
            <a:endParaRPr/>
          </a:p>
        </p:txBody>
      </p:sp>
      <p:sp>
        <p:nvSpPr>
          <p:cNvPr id="1269" name="Google Shape;1269;p65"/>
          <p:cNvSpPr txBox="1">
            <a:spLocks noGrp="1"/>
          </p:cNvSpPr>
          <p:nvPr>
            <p:ph type="subTitle" idx="2"/>
          </p:nvPr>
        </p:nvSpPr>
        <p:spPr>
          <a:xfrm>
            <a:off x="6095800" y="592975"/>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Kaggle</a:t>
            </a:r>
            <a:endParaRPr/>
          </a:p>
        </p:txBody>
      </p:sp>
      <p:sp>
        <p:nvSpPr>
          <p:cNvPr id="1270" name="Google Shape;1270;p65"/>
          <p:cNvSpPr/>
          <p:nvPr/>
        </p:nvSpPr>
        <p:spPr>
          <a:xfrm>
            <a:off x="7928318" y="3943538"/>
            <a:ext cx="406200" cy="406200"/>
          </a:xfrm>
          <a:prstGeom prst="plaqu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5"/>
          <p:cNvSpPr/>
          <p:nvPr/>
        </p:nvSpPr>
        <p:spPr>
          <a:xfrm>
            <a:off x="4897200" y="2083475"/>
            <a:ext cx="2617800" cy="1450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72" name="Google Shape;1272;p65"/>
          <p:cNvPicPr preferRelativeResize="0"/>
          <p:nvPr/>
        </p:nvPicPr>
        <p:blipFill rotWithShape="1">
          <a:blip r:embed="rId3">
            <a:alphaModFix/>
          </a:blip>
          <a:srcRect l="27852" t="58051" r="35735" b="14774"/>
          <a:stretch/>
        </p:blipFill>
        <p:spPr>
          <a:xfrm>
            <a:off x="4971300" y="2785100"/>
            <a:ext cx="2467502" cy="673825"/>
          </a:xfrm>
          <a:prstGeom prst="rect">
            <a:avLst/>
          </a:prstGeom>
          <a:noFill/>
          <a:ln>
            <a:noFill/>
          </a:ln>
        </p:spPr>
      </p:pic>
      <p:sp>
        <p:nvSpPr>
          <p:cNvPr id="1273" name="Google Shape;1273;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1274" name="Google Shape;1274;p65"/>
          <p:cNvPicPr preferRelativeResize="0"/>
          <p:nvPr/>
        </p:nvPicPr>
        <p:blipFill rotWithShape="1">
          <a:blip r:embed="rId4">
            <a:alphaModFix/>
          </a:blip>
          <a:srcRect l="7952"/>
          <a:stretch/>
        </p:blipFill>
        <p:spPr>
          <a:xfrm>
            <a:off x="6255875" y="2860563"/>
            <a:ext cx="1182925" cy="522900"/>
          </a:xfrm>
          <a:prstGeom prst="rect">
            <a:avLst/>
          </a:prstGeom>
          <a:noFill/>
          <a:ln>
            <a:noFill/>
          </a:ln>
        </p:spPr>
      </p:pic>
      <p:pic>
        <p:nvPicPr>
          <p:cNvPr id="1275" name="Google Shape;1275;p65"/>
          <p:cNvPicPr preferRelativeResize="0"/>
          <p:nvPr/>
        </p:nvPicPr>
        <p:blipFill>
          <a:blip r:embed="rId5">
            <a:alphaModFix/>
          </a:blip>
          <a:stretch>
            <a:fillRect/>
          </a:stretch>
        </p:blipFill>
        <p:spPr>
          <a:xfrm>
            <a:off x="5754680" y="2210000"/>
            <a:ext cx="800320" cy="393600"/>
          </a:xfrm>
          <a:prstGeom prst="rect">
            <a:avLst/>
          </a:prstGeom>
          <a:noFill/>
          <a:ln>
            <a:noFill/>
          </a:ln>
        </p:spPr>
      </p:pic>
      <p:sp>
        <p:nvSpPr>
          <p:cNvPr id="1276" name="Google Shape;1276;p65"/>
          <p:cNvSpPr txBox="1">
            <a:spLocks noGrp="1"/>
          </p:cNvSpPr>
          <p:nvPr>
            <p:ph type="subTitle" idx="4294967295"/>
          </p:nvPr>
        </p:nvSpPr>
        <p:spPr>
          <a:xfrm>
            <a:off x="1263860" y="2329350"/>
            <a:ext cx="2107200" cy="484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Use Logreg to predict WNV on the test set</a:t>
            </a:r>
            <a:endParaRPr/>
          </a:p>
        </p:txBody>
      </p:sp>
      <p:grpSp>
        <p:nvGrpSpPr>
          <p:cNvPr id="1277" name="Google Shape;1277;p65"/>
          <p:cNvGrpSpPr/>
          <p:nvPr/>
        </p:nvGrpSpPr>
        <p:grpSpPr>
          <a:xfrm>
            <a:off x="4361995" y="2745402"/>
            <a:ext cx="330157" cy="279031"/>
            <a:chOff x="5954200" y="3111125"/>
            <a:chExt cx="1355325" cy="997250"/>
          </a:xfrm>
        </p:grpSpPr>
        <p:sp>
          <p:nvSpPr>
            <p:cNvPr id="1278" name="Google Shape;1278;p65"/>
            <p:cNvSpPr/>
            <p:nvPr/>
          </p:nvSpPr>
          <p:spPr>
            <a:xfrm>
              <a:off x="6251525" y="3111125"/>
              <a:ext cx="1058000" cy="752475"/>
            </a:xfrm>
            <a:custGeom>
              <a:avLst/>
              <a:gdLst/>
              <a:ahLst/>
              <a:cxnLst/>
              <a:rect l="l" t="t" r="r" b="b"/>
              <a:pathLst>
                <a:path w="42320" h="30099" extrusionOk="0">
                  <a:moveTo>
                    <a:pt x="38290" y="0"/>
                  </a:moveTo>
                  <a:cubicBezTo>
                    <a:pt x="36410" y="0"/>
                    <a:pt x="34483" y="348"/>
                    <a:pt x="34483" y="348"/>
                  </a:cubicBezTo>
                  <a:cubicBezTo>
                    <a:pt x="34483" y="348"/>
                    <a:pt x="33905" y="53"/>
                    <a:pt x="32421" y="53"/>
                  </a:cubicBezTo>
                  <a:cubicBezTo>
                    <a:pt x="29702" y="53"/>
                    <a:pt x="23940" y="1043"/>
                    <a:pt x="13119" y="6653"/>
                  </a:cubicBezTo>
                  <a:cubicBezTo>
                    <a:pt x="13119" y="6653"/>
                    <a:pt x="12110" y="6149"/>
                    <a:pt x="10758" y="6149"/>
                  </a:cubicBezTo>
                  <a:cubicBezTo>
                    <a:pt x="9406" y="6149"/>
                    <a:pt x="7711" y="6652"/>
                    <a:pt x="6333" y="8664"/>
                  </a:cubicBezTo>
                  <a:cubicBezTo>
                    <a:pt x="3574" y="12693"/>
                    <a:pt x="5415" y="14093"/>
                    <a:pt x="5415" y="14093"/>
                  </a:cubicBezTo>
                  <a:cubicBezTo>
                    <a:pt x="5309" y="14089"/>
                    <a:pt x="5201" y="14086"/>
                    <a:pt x="5092" y="14086"/>
                  </a:cubicBezTo>
                  <a:cubicBezTo>
                    <a:pt x="4121" y="14086"/>
                    <a:pt x="3101" y="14295"/>
                    <a:pt x="3181" y="15321"/>
                  </a:cubicBezTo>
                  <a:cubicBezTo>
                    <a:pt x="3269" y="16460"/>
                    <a:pt x="4012" y="16896"/>
                    <a:pt x="4012" y="16896"/>
                  </a:cubicBezTo>
                  <a:cubicBezTo>
                    <a:pt x="4012" y="16896"/>
                    <a:pt x="1170" y="22395"/>
                    <a:pt x="117" y="29243"/>
                  </a:cubicBezTo>
                  <a:cubicBezTo>
                    <a:pt x="20" y="29867"/>
                    <a:pt x="0" y="30099"/>
                    <a:pt x="27" y="30099"/>
                  </a:cubicBezTo>
                  <a:cubicBezTo>
                    <a:pt x="72" y="30099"/>
                    <a:pt x="256" y="29403"/>
                    <a:pt x="422" y="28848"/>
                  </a:cubicBezTo>
                  <a:cubicBezTo>
                    <a:pt x="686" y="27974"/>
                    <a:pt x="3487" y="17991"/>
                    <a:pt x="4625" y="17729"/>
                  </a:cubicBezTo>
                  <a:cubicBezTo>
                    <a:pt x="5764" y="17465"/>
                    <a:pt x="7123" y="16983"/>
                    <a:pt x="7384" y="16372"/>
                  </a:cubicBezTo>
                  <a:cubicBezTo>
                    <a:pt x="7407" y="16319"/>
                    <a:pt x="7450" y="16295"/>
                    <a:pt x="7511" y="16295"/>
                  </a:cubicBezTo>
                  <a:cubicBezTo>
                    <a:pt x="7938" y="16295"/>
                    <a:pt x="9238" y="17468"/>
                    <a:pt x="10478" y="17468"/>
                  </a:cubicBezTo>
                  <a:cubicBezTo>
                    <a:pt x="11070" y="17468"/>
                    <a:pt x="11647" y="17202"/>
                    <a:pt x="12111" y="16416"/>
                  </a:cubicBezTo>
                  <a:cubicBezTo>
                    <a:pt x="13688" y="13744"/>
                    <a:pt x="13906" y="10418"/>
                    <a:pt x="13906" y="10418"/>
                  </a:cubicBezTo>
                  <a:cubicBezTo>
                    <a:pt x="13906" y="10418"/>
                    <a:pt x="17365" y="15321"/>
                    <a:pt x="23584" y="18296"/>
                  </a:cubicBezTo>
                  <a:cubicBezTo>
                    <a:pt x="28538" y="20667"/>
                    <a:pt x="32353" y="21455"/>
                    <a:pt x="34140" y="21455"/>
                  </a:cubicBezTo>
                  <a:cubicBezTo>
                    <a:pt x="34595" y="21455"/>
                    <a:pt x="34918" y="21404"/>
                    <a:pt x="35096" y="21315"/>
                  </a:cubicBezTo>
                  <a:cubicBezTo>
                    <a:pt x="35973" y="20876"/>
                    <a:pt x="31331" y="17422"/>
                    <a:pt x="29536" y="16676"/>
                  </a:cubicBezTo>
                  <a:cubicBezTo>
                    <a:pt x="27743" y="15932"/>
                    <a:pt x="16973" y="9365"/>
                    <a:pt x="16578" y="9016"/>
                  </a:cubicBezTo>
                  <a:cubicBezTo>
                    <a:pt x="16509" y="8954"/>
                    <a:pt x="16707" y="8934"/>
                    <a:pt x="17115" y="8934"/>
                  </a:cubicBezTo>
                  <a:cubicBezTo>
                    <a:pt x="17854" y="8934"/>
                    <a:pt x="19278" y="8999"/>
                    <a:pt x="21048" y="8999"/>
                  </a:cubicBezTo>
                  <a:cubicBezTo>
                    <a:pt x="23883" y="8999"/>
                    <a:pt x="27604" y="8833"/>
                    <a:pt x="30805" y="7966"/>
                  </a:cubicBezTo>
                  <a:cubicBezTo>
                    <a:pt x="37109" y="6259"/>
                    <a:pt x="42320" y="3412"/>
                    <a:pt x="41794" y="1268"/>
                  </a:cubicBezTo>
                  <a:cubicBezTo>
                    <a:pt x="41548" y="267"/>
                    <a:pt x="39937" y="0"/>
                    <a:pt x="38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5"/>
            <p:cNvSpPr/>
            <p:nvPr/>
          </p:nvSpPr>
          <p:spPr>
            <a:xfrm>
              <a:off x="6130050" y="3520800"/>
              <a:ext cx="245350" cy="129600"/>
            </a:xfrm>
            <a:custGeom>
              <a:avLst/>
              <a:gdLst/>
              <a:ahLst/>
              <a:cxnLst/>
              <a:rect l="l" t="t" r="r" b="b"/>
              <a:pathLst>
                <a:path w="9814" h="5184" extrusionOk="0">
                  <a:moveTo>
                    <a:pt x="9591" y="1"/>
                  </a:moveTo>
                  <a:cubicBezTo>
                    <a:pt x="9553" y="60"/>
                    <a:pt x="6377" y="4918"/>
                    <a:pt x="2608" y="4918"/>
                  </a:cubicBezTo>
                  <a:cubicBezTo>
                    <a:pt x="1805" y="4918"/>
                    <a:pt x="975" y="4697"/>
                    <a:pt x="143" y="4162"/>
                  </a:cubicBezTo>
                  <a:lnTo>
                    <a:pt x="1" y="4383"/>
                  </a:lnTo>
                  <a:cubicBezTo>
                    <a:pt x="882" y="4950"/>
                    <a:pt x="1761" y="5183"/>
                    <a:pt x="2605" y="5183"/>
                  </a:cubicBezTo>
                  <a:cubicBezTo>
                    <a:pt x="6516" y="5183"/>
                    <a:pt x="9774" y="204"/>
                    <a:pt x="9814" y="143"/>
                  </a:cubicBezTo>
                  <a:lnTo>
                    <a:pt x="95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5"/>
            <p:cNvSpPr/>
            <p:nvPr/>
          </p:nvSpPr>
          <p:spPr>
            <a:xfrm>
              <a:off x="6006600" y="3518125"/>
              <a:ext cx="361875" cy="93000"/>
            </a:xfrm>
            <a:custGeom>
              <a:avLst/>
              <a:gdLst/>
              <a:ahLst/>
              <a:cxnLst/>
              <a:rect l="l" t="t" r="r" b="b"/>
              <a:pathLst>
                <a:path w="14475" h="3720" extrusionOk="0">
                  <a:moveTo>
                    <a:pt x="14281" y="1"/>
                  </a:moveTo>
                  <a:cubicBezTo>
                    <a:pt x="14265" y="16"/>
                    <a:pt x="12808" y="1606"/>
                    <a:pt x="10344" y="2620"/>
                  </a:cubicBezTo>
                  <a:cubicBezTo>
                    <a:pt x="9234" y="3078"/>
                    <a:pt x="7801" y="3462"/>
                    <a:pt x="6120" y="3462"/>
                  </a:cubicBezTo>
                  <a:cubicBezTo>
                    <a:pt x="4365" y="3462"/>
                    <a:pt x="2339" y="3044"/>
                    <a:pt x="125" y="1857"/>
                  </a:cubicBezTo>
                  <a:lnTo>
                    <a:pt x="1" y="2088"/>
                  </a:lnTo>
                  <a:cubicBezTo>
                    <a:pt x="2223" y="3279"/>
                    <a:pt x="4271" y="3720"/>
                    <a:pt x="6084" y="3720"/>
                  </a:cubicBezTo>
                  <a:cubicBezTo>
                    <a:pt x="11190" y="3720"/>
                    <a:pt x="14431" y="226"/>
                    <a:pt x="14475" y="178"/>
                  </a:cubicBezTo>
                  <a:lnTo>
                    <a:pt x="142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5"/>
            <p:cNvSpPr/>
            <p:nvPr/>
          </p:nvSpPr>
          <p:spPr>
            <a:xfrm>
              <a:off x="5954200" y="3382450"/>
              <a:ext cx="432325" cy="441075"/>
            </a:xfrm>
            <a:custGeom>
              <a:avLst/>
              <a:gdLst/>
              <a:ahLst/>
              <a:cxnLst/>
              <a:rect l="l" t="t" r="r" b="b"/>
              <a:pathLst>
                <a:path w="17293" h="17643" extrusionOk="0">
                  <a:moveTo>
                    <a:pt x="14156" y="1"/>
                  </a:moveTo>
                  <a:cubicBezTo>
                    <a:pt x="14138" y="1"/>
                    <a:pt x="14122" y="4"/>
                    <a:pt x="14106" y="10"/>
                  </a:cubicBezTo>
                  <a:cubicBezTo>
                    <a:pt x="13986" y="58"/>
                    <a:pt x="13888" y="265"/>
                    <a:pt x="13325" y="1535"/>
                  </a:cubicBezTo>
                  <a:cubicBezTo>
                    <a:pt x="11473" y="5722"/>
                    <a:pt x="6553" y="16848"/>
                    <a:pt x="1" y="17380"/>
                  </a:cubicBezTo>
                  <a:lnTo>
                    <a:pt x="22" y="17642"/>
                  </a:lnTo>
                  <a:cubicBezTo>
                    <a:pt x="6729" y="17097"/>
                    <a:pt x="11696" y="5868"/>
                    <a:pt x="13565" y="1641"/>
                  </a:cubicBezTo>
                  <a:cubicBezTo>
                    <a:pt x="13855" y="987"/>
                    <a:pt x="14108" y="416"/>
                    <a:pt x="14206" y="267"/>
                  </a:cubicBezTo>
                  <a:cubicBezTo>
                    <a:pt x="14701" y="490"/>
                    <a:pt x="16835" y="4086"/>
                    <a:pt x="17057" y="4525"/>
                  </a:cubicBezTo>
                  <a:lnTo>
                    <a:pt x="17293" y="4407"/>
                  </a:lnTo>
                  <a:cubicBezTo>
                    <a:pt x="17269" y="4362"/>
                    <a:pt x="14845" y="1"/>
                    <a:pt x="14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5"/>
            <p:cNvSpPr/>
            <p:nvPr/>
          </p:nvSpPr>
          <p:spPr>
            <a:xfrm>
              <a:off x="6355100" y="3429350"/>
              <a:ext cx="93050" cy="679025"/>
            </a:xfrm>
            <a:custGeom>
              <a:avLst/>
              <a:gdLst/>
              <a:ahLst/>
              <a:cxnLst/>
              <a:rect l="l" t="t" r="r" b="b"/>
              <a:pathLst>
                <a:path w="3722" h="27161" extrusionOk="0">
                  <a:moveTo>
                    <a:pt x="3578" y="1"/>
                  </a:moveTo>
                  <a:cubicBezTo>
                    <a:pt x="3470" y="1"/>
                    <a:pt x="3337" y="211"/>
                    <a:pt x="2336" y="2136"/>
                  </a:cubicBezTo>
                  <a:lnTo>
                    <a:pt x="2570" y="2258"/>
                  </a:lnTo>
                  <a:cubicBezTo>
                    <a:pt x="2794" y="1824"/>
                    <a:pt x="3113" y="1225"/>
                    <a:pt x="3351" y="788"/>
                  </a:cubicBezTo>
                  <a:lnTo>
                    <a:pt x="3351" y="788"/>
                  </a:lnTo>
                  <a:cubicBezTo>
                    <a:pt x="3233" y="1471"/>
                    <a:pt x="3034" y="2625"/>
                    <a:pt x="2803" y="3958"/>
                  </a:cubicBezTo>
                  <a:cubicBezTo>
                    <a:pt x="1673" y="10494"/>
                    <a:pt x="570" y="16916"/>
                    <a:pt x="570" y="17345"/>
                  </a:cubicBezTo>
                  <a:cubicBezTo>
                    <a:pt x="570" y="17491"/>
                    <a:pt x="530" y="18058"/>
                    <a:pt x="476" y="18846"/>
                  </a:cubicBezTo>
                  <a:cubicBezTo>
                    <a:pt x="131" y="23871"/>
                    <a:pt x="0" y="26842"/>
                    <a:pt x="349" y="27160"/>
                  </a:cubicBezTo>
                  <a:lnTo>
                    <a:pt x="528" y="26968"/>
                  </a:lnTo>
                  <a:cubicBezTo>
                    <a:pt x="208" y="26580"/>
                    <a:pt x="594" y="20975"/>
                    <a:pt x="740" y="18865"/>
                  </a:cubicBezTo>
                  <a:cubicBezTo>
                    <a:pt x="794" y="18043"/>
                    <a:pt x="831" y="17500"/>
                    <a:pt x="831" y="17345"/>
                  </a:cubicBezTo>
                  <a:cubicBezTo>
                    <a:pt x="831" y="16902"/>
                    <a:pt x="2229" y="8828"/>
                    <a:pt x="3063" y="4001"/>
                  </a:cubicBezTo>
                  <a:cubicBezTo>
                    <a:pt x="3630" y="725"/>
                    <a:pt x="3721" y="184"/>
                    <a:pt x="3721" y="138"/>
                  </a:cubicBezTo>
                  <a:lnTo>
                    <a:pt x="3619" y="8"/>
                  </a:lnTo>
                  <a:cubicBezTo>
                    <a:pt x="3605" y="4"/>
                    <a:pt x="3591" y="1"/>
                    <a:pt x="3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5"/>
            <p:cNvSpPr/>
            <p:nvPr/>
          </p:nvSpPr>
          <p:spPr>
            <a:xfrm>
              <a:off x="6557625" y="3455100"/>
              <a:ext cx="256725" cy="615325"/>
            </a:xfrm>
            <a:custGeom>
              <a:avLst/>
              <a:gdLst/>
              <a:ahLst/>
              <a:cxnLst/>
              <a:rect l="l" t="t" r="r" b="b"/>
              <a:pathLst>
                <a:path w="10269" h="24613" extrusionOk="0">
                  <a:moveTo>
                    <a:pt x="257" y="1"/>
                  </a:moveTo>
                  <a:lnTo>
                    <a:pt x="0" y="57"/>
                  </a:lnTo>
                  <a:cubicBezTo>
                    <a:pt x="340" y="1584"/>
                    <a:pt x="3331" y="14996"/>
                    <a:pt x="3374" y="15131"/>
                  </a:cubicBezTo>
                  <a:cubicBezTo>
                    <a:pt x="3398" y="15196"/>
                    <a:pt x="6142" y="22086"/>
                    <a:pt x="10129" y="24612"/>
                  </a:cubicBezTo>
                  <a:lnTo>
                    <a:pt x="10269" y="24390"/>
                  </a:lnTo>
                  <a:cubicBezTo>
                    <a:pt x="6380" y="21927"/>
                    <a:pt x="3647" y="15111"/>
                    <a:pt x="3625" y="15050"/>
                  </a:cubicBezTo>
                  <a:cubicBezTo>
                    <a:pt x="3571" y="14856"/>
                    <a:pt x="1398" y="5120"/>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5"/>
            <p:cNvSpPr/>
            <p:nvPr/>
          </p:nvSpPr>
          <p:spPr>
            <a:xfrm>
              <a:off x="6290150" y="3438525"/>
              <a:ext cx="169925" cy="368250"/>
            </a:xfrm>
            <a:custGeom>
              <a:avLst/>
              <a:gdLst/>
              <a:ahLst/>
              <a:cxnLst/>
              <a:rect l="l" t="t" r="r" b="b"/>
              <a:pathLst>
                <a:path w="6797" h="14730" extrusionOk="0">
                  <a:moveTo>
                    <a:pt x="6544" y="0"/>
                  </a:moveTo>
                  <a:cubicBezTo>
                    <a:pt x="6522" y="77"/>
                    <a:pt x="4439" y="7658"/>
                    <a:pt x="3839" y="8773"/>
                  </a:cubicBezTo>
                  <a:cubicBezTo>
                    <a:pt x="3693" y="9043"/>
                    <a:pt x="3560" y="9423"/>
                    <a:pt x="3403" y="9866"/>
                  </a:cubicBezTo>
                  <a:cubicBezTo>
                    <a:pt x="2901" y="11288"/>
                    <a:pt x="2142" y="13440"/>
                    <a:pt x="1" y="14496"/>
                  </a:cubicBezTo>
                  <a:lnTo>
                    <a:pt x="118" y="14729"/>
                  </a:lnTo>
                  <a:cubicBezTo>
                    <a:pt x="2354" y="13630"/>
                    <a:pt x="3135" y="11416"/>
                    <a:pt x="3652" y="9953"/>
                  </a:cubicBezTo>
                  <a:cubicBezTo>
                    <a:pt x="3802" y="9521"/>
                    <a:pt x="3933" y="9150"/>
                    <a:pt x="4071" y="8895"/>
                  </a:cubicBezTo>
                  <a:cubicBezTo>
                    <a:pt x="4683" y="7756"/>
                    <a:pt x="6710" y="382"/>
                    <a:pt x="6797" y="68"/>
                  </a:cubicBezTo>
                  <a:lnTo>
                    <a:pt x="6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5"/>
            <p:cNvSpPr/>
            <p:nvPr/>
          </p:nvSpPr>
          <p:spPr>
            <a:xfrm>
              <a:off x="6560075" y="3375575"/>
              <a:ext cx="736900" cy="717850"/>
            </a:xfrm>
            <a:custGeom>
              <a:avLst/>
              <a:gdLst/>
              <a:ahLst/>
              <a:cxnLst/>
              <a:rect l="l" t="t" r="r" b="b"/>
              <a:pathLst>
                <a:path w="29476" h="28714" extrusionOk="0">
                  <a:moveTo>
                    <a:pt x="5298" y="0"/>
                  </a:moveTo>
                  <a:cubicBezTo>
                    <a:pt x="5292" y="0"/>
                    <a:pt x="5285" y="1"/>
                    <a:pt x="5279" y="1"/>
                  </a:cubicBezTo>
                  <a:cubicBezTo>
                    <a:pt x="4733" y="56"/>
                    <a:pt x="1636" y="5219"/>
                    <a:pt x="325" y="7443"/>
                  </a:cubicBezTo>
                  <a:cubicBezTo>
                    <a:pt x="417" y="5873"/>
                    <a:pt x="593" y="2767"/>
                    <a:pt x="552" y="2608"/>
                  </a:cubicBezTo>
                  <a:lnTo>
                    <a:pt x="552" y="2608"/>
                  </a:lnTo>
                  <a:lnTo>
                    <a:pt x="297" y="2665"/>
                  </a:lnTo>
                  <a:cubicBezTo>
                    <a:pt x="321" y="2863"/>
                    <a:pt x="151" y="5947"/>
                    <a:pt x="31" y="7973"/>
                  </a:cubicBezTo>
                  <a:lnTo>
                    <a:pt x="0" y="8521"/>
                  </a:lnTo>
                  <a:lnTo>
                    <a:pt x="277" y="8048"/>
                  </a:lnTo>
                  <a:cubicBezTo>
                    <a:pt x="1937" y="5208"/>
                    <a:pt x="4701" y="697"/>
                    <a:pt x="5270" y="285"/>
                  </a:cubicBezTo>
                  <a:cubicBezTo>
                    <a:pt x="5484" y="617"/>
                    <a:pt x="6415" y="2235"/>
                    <a:pt x="7569" y="4244"/>
                  </a:cubicBezTo>
                  <a:cubicBezTo>
                    <a:pt x="10749" y="9775"/>
                    <a:pt x="16071" y="19032"/>
                    <a:pt x="17107" y="19943"/>
                  </a:cubicBezTo>
                  <a:cubicBezTo>
                    <a:pt x="18555" y="21215"/>
                    <a:pt x="25962" y="26668"/>
                    <a:pt x="29339" y="28714"/>
                  </a:cubicBezTo>
                  <a:lnTo>
                    <a:pt x="29476" y="28489"/>
                  </a:lnTo>
                  <a:cubicBezTo>
                    <a:pt x="26106" y="26450"/>
                    <a:pt x="18723" y="21014"/>
                    <a:pt x="17281" y="19747"/>
                  </a:cubicBezTo>
                  <a:cubicBezTo>
                    <a:pt x="16276" y="18864"/>
                    <a:pt x="10969" y="9629"/>
                    <a:pt x="7798" y="4113"/>
                  </a:cubicBezTo>
                  <a:cubicBezTo>
                    <a:pt x="6273" y="1458"/>
                    <a:pt x="5534" y="178"/>
                    <a:pt x="5427" y="58"/>
                  </a:cubicBezTo>
                  <a:cubicBezTo>
                    <a:pt x="5394" y="22"/>
                    <a:pt x="5348" y="0"/>
                    <a:pt x="5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5"/>
            <p:cNvSpPr/>
            <p:nvPr/>
          </p:nvSpPr>
          <p:spPr>
            <a:xfrm>
              <a:off x="6475975" y="3461975"/>
              <a:ext cx="87050" cy="295825"/>
            </a:xfrm>
            <a:custGeom>
              <a:avLst/>
              <a:gdLst/>
              <a:ahLst/>
              <a:cxnLst/>
              <a:rect l="l" t="t" r="r" b="b"/>
              <a:pathLst>
                <a:path w="3482" h="11833" extrusionOk="0">
                  <a:moveTo>
                    <a:pt x="3220" y="0"/>
                  </a:moveTo>
                  <a:cubicBezTo>
                    <a:pt x="3212" y="88"/>
                    <a:pt x="2215" y="8799"/>
                    <a:pt x="2086" y="9355"/>
                  </a:cubicBezTo>
                  <a:cubicBezTo>
                    <a:pt x="1953" y="9929"/>
                    <a:pt x="1085" y="11375"/>
                    <a:pt x="1" y="11575"/>
                  </a:cubicBezTo>
                  <a:lnTo>
                    <a:pt x="49" y="11833"/>
                  </a:lnTo>
                  <a:cubicBezTo>
                    <a:pt x="1303" y="11602"/>
                    <a:pt x="2210" y="9983"/>
                    <a:pt x="2341" y="9414"/>
                  </a:cubicBezTo>
                  <a:cubicBezTo>
                    <a:pt x="2474" y="8845"/>
                    <a:pt x="3441" y="391"/>
                    <a:pt x="3482" y="31"/>
                  </a:cubicBezTo>
                  <a:lnTo>
                    <a:pt x="3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7" name="Google Shape;1287;p65"/>
          <p:cNvCxnSpPr/>
          <p:nvPr/>
        </p:nvCxnSpPr>
        <p:spPr>
          <a:xfrm>
            <a:off x="3169650" y="2603600"/>
            <a:ext cx="1137900" cy="254700"/>
          </a:xfrm>
          <a:prstGeom prst="curvedConnector3">
            <a:avLst>
              <a:gd name="adj1" fmla="val 7082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66"/>
          <p:cNvSpPr txBox="1">
            <a:spLocks noGrp="1"/>
          </p:cNvSpPr>
          <p:nvPr>
            <p:ph type="title"/>
          </p:nvPr>
        </p:nvSpPr>
        <p:spPr>
          <a:xfrm>
            <a:off x="741100" y="3045925"/>
            <a:ext cx="18744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Day</a:t>
            </a:r>
            <a:endParaRPr/>
          </a:p>
          <a:p>
            <a:pPr marL="0" lvl="0" indent="0" algn="ctr" rtl="0">
              <a:spcBef>
                <a:spcPts val="0"/>
              </a:spcBef>
              <a:spcAft>
                <a:spcPts val="0"/>
              </a:spcAft>
              <a:buNone/>
            </a:pPr>
            <a:r>
              <a:rPr lang="en"/>
              <a:t>Duration</a:t>
            </a:r>
            <a:endParaRPr/>
          </a:p>
        </p:txBody>
      </p:sp>
      <p:sp>
        <p:nvSpPr>
          <p:cNvPr id="1293" name="Google Shape;1293;p66"/>
          <p:cNvSpPr txBox="1">
            <a:spLocks noGrp="1"/>
          </p:cNvSpPr>
          <p:nvPr>
            <p:ph type="subTitle" idx="1"/>
          </p:nvPr>
        </p:nvSpPr>
        <p:spPr>
          <a:xfrm>
            <a:off x="741100" y="3579325"/>
            <a:ext cx="1874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Mosquito are more active at night</a:t>
            </a:r>
            <a:endParaRPr/>
          </a:p>
        </p:txBody>
      </p:sp>
      <p:sp>
        <p:nvSpPr>
          <p:cNvPr id="1294" name="Google Shape;1294;p66"/>
          <p:cNvSpPr txBox="1">
            <a:spLocks noGrp="1"/>
          </p:cNvSpPr>
          <p:nvPr>
            <p:ph type="title" idx="2"/>
          </p:nvPr>
        </p:nvSpPr>
        <p:spPr>
          <a:xfrm>
            <a:off x="4599200" y="3045925"/>
            <a:ext cx="18744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Species</a:t>
            </a:r>
            <a:endParaRPr/>
          </a:p>
        </p:txBody>
      </p:sp>
      <p:sp>
        <p:nvSpPr>
          <p:cNvPr id="1295" name="Google Shape;1295;p66"/>
          <p:cNvSpPr txBox="1">
            <a:spLocks noGrp="1"/>
          </p:cNvSpPr>
          <p:nvPr>
            <p:ph type="subTitle" idx="3"/>
          </p:nvPr>
        </p:nvSpPr>
        <p:spPr>
          <a:xfrm>
            <a:off x="4599200" y="3579325"/>
            <a:ext cx="1874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PIPIENS</a:t>
            </a:r>
            <a:endParaRPr/>
          </a:p>
          <a:p>
            <a:pPr marL="0" lvl="0" indent="0" algn="ctr" rtl="0">
              <a:spcBef>
                <a:spcPts val="0"/>
              </a:spcBef>
              <a:spcAft>
                <a:spcPts val="0"/>
              </a:spcAft>
              <a:buNone/>
            </a:pPr>
            <a:r>
              <a:rPr lang="en"/>
              <a:t>RESTUANS</a:t>
            </a:r>
            <a:endParaRPr/>
          </a:p>
        </p:txBody>
      </p:sp>
      <p:sp>
        <p:nvSpPr>
          <p:cNvPr id="1296" name="Google Shape;1296;p66"/>
          <p:cNvSpPr txBox="1">
            <a:spLocks noGrp="1"/>
          </p:cNvSpPr>
          <p:nvPr>
            <p:ph type="title" idx="8"/>
          </p:nvPr>
        </p:nvSpPr>
        <p:spPr>
          <a:xfrm>
            <a:off x="720000" y="540000"/>
            <a:ext cx="5376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Important features</a:t>
            </a:r>
            <a:endParaRPr/>
          </a:p>
        </p:txBody>
      </p:sp>
      <p:sp>
        <p:nvSpPr>
          <p:cNvPr id="1297" name="Google Shape;1297;p66"/>
          <p:cNvSpPr txBox="1">
            <a:spLocks noGrp="1"/>
          </p:cNvSpPr>
          <p:nvPr>
            <p:ph type="title" idx="4"/>
          </p:nvPr>
        </p:nvSpPr>
        <p:spPr>
          <a:xfrm>
            <a:off x="2670400" y="3045925"/>
            <a:ext cx="18744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Season</a:t>
            </a:r>
            <a:endParaRPr/>
          </a:p>
        </p:txBody>
      </p:sp>
      <p:sp>
        <p:nvSpPr>
          <p:cNvPr id="1298" name="Google Shape;1298;p66"/>
          <p:cNvSpPr txBox="1">
            <a:spLocks noGrp="1"/>
          </p:cNvSpPr>
          <p:nvPr>
            <p:ph type="subTitle" idx="5"/>
          </p:nvPr>
        </p:nvSpPr>
        <p:spPr>
          <a:xfrm>
            <a:off x="2670400" y="3579325"/>
            <a:ext cx="1874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Day, Week, Month, Year - trends affect activities</a:t>
            </a:r>
            <a:endParaRPr/>
          </a:p>
        </p:txBody>
      </p:sp>
      <p:sp>
        <p:nvSpPr>
          <p:cNvPr id="1299" name="Google Shape;1299;p66"/>
          <p:cNvSpPr txBox="1">
            <a:spLocks noGrp="1"/>
          </p:cNvSpPr>
          <p:nvPr>
            <p:ph type="title" idx="6"/>
          </p:nvPr>
        </p:nvSpPr>
        <p:spPr>
          <a:xfrm>
            <a:off x="6528500" y="3045925"/>
            <a:ext cx="18744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Trap Cluster</a:t>
            </a:r>
            <a:endParaRPr/>
          </a:p>
        </p:txBody>
      </p:sp>
      <p:sp>
        <p:nvSpPr>
          <p:cNvPr id="1300" name="Google Shape;1300;p66"/>
          <p:cNvSpPr txBox="1">
            <a:spLocks noGrp="1"/>
          </p:cNvSpPr>
          <p:nvPr>
            <p:ph type="subTitle" idx="7"/>
          </p:nvPr>
        </p:nvSpPr>
        <p:spPr>
          <a:xfrm>
            <a:off x="6600950" y="3579325"/>
            <a:ext cx="1669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Low cluster</a:t>
            </a:r>
            <a:endParaRPr/>
          </a:p>
          <a:p>
            <a:pPr marL="0" lvl="0" indent="0" algn="ctr" rtl="0">
              <a:spcBef>
                <a:spcPts val="0"/>
              </a:spcBef>
              <a:spcAft>
                <a:spcPts val="0"/>
              </a:spcAft>
              <a:buNone/>
            </a:pPr>
            <a:r>
              <a:rPr lang="en"/>
              <a:t>Identified by KMeans model</a:t>
            </a:r>
            <a:endParaRPr/>
          </a:p>
        </p:txBody>
      </p:sp>
      <p:sp>
        <p:nvSpPr>
          <p:cNvPr id="1301" name="Google Shape;1301;p66"/>
          <p:cNvSpPr/>
          <p:nvPr/>
        </p:nvSpPr>
        <p:spPr>
          <a:xfrm rot="5400000">
            <a:off x="7211900"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rot="5400000">
            <a:off x="7211900"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rot="-2547602">
            <a:off x="7351932"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66"/>
          <p:cNvGrpSpPr/>
          <p:nvPr/>
        </p:nvGrpSpPr>
        <p:grpSpPr>
          <a:xfrm rot="5400000" flipH="1">
            <a:off x="8309671" y="1489892"/>
            <a:ext cx="487751" cy="236731"/>
            <a:chOff x="238125" y="3221500"/>
            <a:chExt cx="1430775" cy="694225"/>
          </a:xfrm>
        </p:grpSpPr>
        <p:sp>
          <p:nvSpPr>
            <p:cNvPr id="1305" name="Google Shape;1305;p66"/>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6"/>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6"/>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6"/>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6"/>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6"/>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6"/>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6"/>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6"/>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6"/>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6"/>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66"/>
          <p:cNvGrpSpPr/>
          <p:nvPr/>
        </p:nvGrpSpPr>
        <p:grpSpPr>
          <a:xfrm rot="-5400000" flipH="1">
            <a:off x="333232" y="3958091"/>
            <a:ext cx="409014" cy="364556"/>
            <a:chOff x="2410300" y="1751875"/>
            <a:chExt cx="899525" cy="801750"/>
          </a:xfrm>
        </p:grpSpPr>
        <p:sp>
          <p:nvSpPr>
            <p:cNvPr id="1317" name="Google Shape;1317;p66"/>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6"/>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6"/>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6"/>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6"/>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6"/>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6"/>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4" name="Google Shape;1324;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1325" name="Google Shape;1325;p66"/>
          <p:cNvGrpSpPr/>
          <p:nvPr/>
        </p:nvGrpSpPr>
        <p:grpSpPr>
          <a:xfrm rot="-5400000" flipH="1">
            <a:off x="5332144" y="1811791"/>
            <a:ext cx="409014" cy="364556"/>
            <a:chOff x="2410300" y="1751875"/>
            <a:chExt cx="899525" cy="801750"/>
          </a:xfrm>
        </p:grpSpPr>
        <p:sp>
          <p:nvSpPr>
            <p:cNvPr id="1326" name="Google Shape;1326;p66"/>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6"/>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6"/>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6"/>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6"/>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6"/>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6"/>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66"/>
          <p:cNvGrpSpPr/>
          <p:nvPr/>
        </p:nvGrpSpPr>
        <p:grpSpPr>
          <a:xfrm>
            <a:off x="3347884" y="1829022"/>
            <a:ext cx="416500" cy="457200"/>
            <a:chOff x="1133133" y="3351922"/>
            <a:chExt cx="313984" cy="358560"/>
          </a:xfrm>
        </p:grpSpPr>
        <p:sp>
          <p:nvSpPr>
            <p:cNvPr id="1334" name="Google Shape;1334;p66"/>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6"/>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6"/>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6"/>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6"/>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6"/>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6"/>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6"/>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6"/>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6"/>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6"/>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6"/>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6"/>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6"/>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6"/>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6"/>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66"/>
          <p:cNvGrpSpPr/>
          <p:nvPr/>
        </p:nvGrpSpPr>
        <p:grpSpPr>
          <a:xfrm>
            <a:off x="3764379" y="1578872"/>
            <a:ext cx="360064" cy="360096"/>
            <a:chOff x="6056429" y="3351922"/>
            <a:chExt cx="360064" cy="360096"/>
          </a:xfrm>
        </p:grpSpPr>
        <p:sp>
          <p:nvSpPr>
            <p:cNvPr id="1351" name="Google Shape;1351;p66"/>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6"/>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6"/>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66"/>
          <p:cNvGrpSpPr/>
          <p:nvPr/>
        </p:nvGrpSpPr>
        <p:grpSpPr>
          <a:xfrm>
            <a:off x="1210388" y="1591869"/>
            <a:ext cx="364578" cy="334114"/>
            <a:chOff x="1404617" y="3226962"/>
            <a:chExt cx="370168" cy="325965"/>
          </a:xfrm>
        </p:grpSpPr>
        <p:sp>
          <p:nvSpPr>
            <p:cNvPr id="1355" name="Google Shape;1355;p66"/>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6"/>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6"/>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6"/>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6"/>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6"/>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6"/>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6"/>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6"/>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66"/>
          <p:cNvGrpSpPr/>
          <p:nvPr/>
        </p:nvGrpSpPr>
        <p:grpSpPr>
          <a:xfrm>
            <a:off x="1854938" y="1890552"/>
            <a:ext cx="344363" cy="334126"/>
            <a:chOff x="1899195" y="3237288"/>
            <a:chExt cx="342548" cy="319799"/>
          </a:xfrm>
        </p:grpSpPr>
        <p:sp>
          <p:nvSpPr>
            <p:cNvPr id="1365" name="Google Shape;1365;p66"/>
            <p:cNvSpPr/>
            <p:nvPr/>
          </p:nvSpPr>
          <p:spPr>
            <a:xfrm>
              <a:off x="1899195" y="3237288"/>
              <a:ext cx="303564" cy="311727"/>
            </a:xfrm>
            <a:custGeom>
              <a:avLst/>
              <a:gdLst/>
              <a:ahLst/>
              <a:cxnLst/>
              <a:rect l="l" t="t" r="r" b="b"/>
              <a:pathLst>
                <a:path w="11240" h="11163" extrusionOk="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6"/>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6"/>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6"/>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6"/>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6"/>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6"/>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66"/>
          <p:cNvGrpSpPr/>
          <p:nvPr/>
        </p:nvGrpSpPr>
        <p:grpSpPr>
          <a:xfrm>
            <a:off x="7182963" y="1763348"/>
            <a:ext cx="505465" cy="457215"/>
            <a:chOff x="7429366" y="3223183"/>
            <a:chExt cx="334634" cy="333904"/>
          </a:xfrm>
        </p:grpSpPr>
        <p:sp>
          <p:nvSpPr>
            <p:cNvPr id="1373" name="Google Shape;1373;p66"/>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6"/>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67"/>
          <p:cNvSpPr txBox="1">
            <a:spLocks noGrp="1"/>
          </p:cNvSpPr>
          <p:nvPr>
            <p:ph type="title"/>
          </p:nvPr>
        </p:nvSpPr>
        <p:spPr>
          <a:xfrm>
            <a:off x="741600" y="3016150"/>
            <a:ext cx="18744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Tempera</a:t>
            </a:r>
            <a:endParaRPr/>
          </a:p>
          <a:p>
            <a:pPr marL="0" lvl="0" indent="0" algn="ctr" rtl="0">
              <a:spcBef>
                <a:spcPts val="0"/>
              </a:spcBef>
              <a:spcAft>
                <a:spcPts val="0"/>
              </a:spcAft>
              <a:buNone/>
            </a:pPr>
            <a:r>
              <a:rPr lang="en"/>
              <a:t>-ture</a:t>
            </a:r>
            <a:endParaRPr/>
          </a:p>
        </p:txBody>
      </p:sp>
      <p:sp>
        <p:nvSpPr>
          <p:cNvPr id="1380" name="Google Shape;1380;p67"/>
          <p:cNvSpPr txBox="1">
            <a:spLocks noGrp="1"/>
          </p:cNvSpPr>
          <p:nvPr>
            <p:ph type="subTitle" idx="1"/>
          </p:nvPr>
        </p:nvSpPr>
        <p:spPr>
          <a:xfrm>
            <a:off x="741600" y="3503125"/>
            <a:ext cx="1874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Tavg, Heat</a:t>
            </a:r>
            <a:endParaRPr/>
          </a:p>
          <a:p>
            <a:pPr marL="0" lvl="0" indent="0" algn="ctr" rtl="0">
              <a:spcBef>
                <a:spcPts val="0"/>
              </a:spcBef>
              <a:spcAft>
                <a:spcPts val="0"/>
              </a:spcAft>
              <a:buNone/>
            </a:pPr>
            <a:r>
              <a:rPr lang="en"/>
              <a:t>Higher temperature promotes activities</a:t>
            </a:r>
            <a:endParaRPr/>
          </a:p>
        </p:txBody>
      </p:sp>
      <p:sp>
        <p:nvSpPr>
          <p:cNvPr id="1381" name="Google Shape;1381;p67"/>
          <p:cNvSpPr txBox="1">
            <a:spLocks noGrp="1"/>
          </p:cNvSpPr>
          <p:nvPr>
            <p:ph type="title" idx="2"/>
          </p:nvPr>
        </p:nvSpPr>
        <p:spPr>
          <a:xfrm>
            <a:off x="4599200" y="3016150"/>
            <a:ext cx="18744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Wind Speed</a:t>
            </a:r>
            <a:endParaRPr/>
          </a:p>
        </p:txBody>
      </p:sp>
      <p:sp>
        <p:nvSpPr>
          <p:cNvPr id="1382" name="Google Shape;1382;p67"/>
          <p:cNvSpPr txBox="1">
            <a:spLocks noGrp="1"/>
          </p:cNvSpPr>
          <p:nvPr>
            <p:ph type="subTitle" idx="3"/>
          </p:nvPr>
        </p:nvSpPr>
        <p:spPr>
          <a:xfrm>
            <a:off x="4599200" y="3503125"/>
            <a:ext cx="1874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Mosquito are poor flyers</a:t>
            </a:r>
            <a:endParaRPr/>
          </a:p>
        </p:txBody>
      </p:sp>
      <p:sp>
        <p:nvSpPr>
          <p:cNvPr id="1383" name="Google Shape;1383;p67"/>
          <p:cNvSpPr txBox="1">
            <a:spLocks noGrp="1"/>
          </p:cNvSpPr>
          <p:nvPr>
            <p:ph type="title" idx="8"/>
          </p:nvPr>
        </p:nvSpPr>
        <p:spPr>
          <a:xfrm>
            <a:off x="720000" y="540000"/>
            <a:ext cx="5376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Important features</a:t>
            </a:r>
            <a:endParaRPr/>
          </a:p>
        </p:txBody>
      </p:sp>
      <p:sp>
        <p:nvSpPr>
          <p:cNvPr id="1384" name="Google Shape;1384;p67"/>
          <p:cNvSpPr txBox="1">
            <a:spLocks noGrp="1"/>
          </p:cNvSpPr>
          <p:nvPr>
            <p:ph type="title" idx="4"/>
          </p:nvPr>
        </p:nvSpPr>
        <p:spPr>
          <a:xfrm>
            <a:off x="2670400" y="2817325"/>
            <a:ext cx="18744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Moisture</a:t>
            </a:r>
            <a:endParaRPr/>
          </a:p>
        </p:txBody>
      </p:sp>
      <p:sp>
        <p:nvSpPr>
          <p:cNvPr id="1385" name="Google Shape;1385;p67"/>
          <p:cNvSpPr txBox="1">
            <a:spLocks noGrp="1"/>
          </p:cNvSpPr>
          <p:nvPr>
            <p:ph type="subTitle" idx="5"/>
          </p:nvPr>
        </p:nvSpPr>
        <p:spPr>
          <a:xfrm>
            <a:off x="2670400" y="3503125"/>
            <a:ext cx="1874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R-Humid, PrecipTotal, Dewpoint</a:t>
            </a:r>
            <a:endParaRPr/>
          </a:p>
          <a:p>
            <a:pPr marL="0" lvl="0" indent="0" algn="ctr" rtl="0">
              <a:spcBef>
                <a:spcPts val="0"/>
              </a:spcBef>
              <a:spcAft>
                <a:spcPts val="0"/>
              </a:spcAft>
              <a:buNone/>
            </a:pPr>
            <a:r>
              <a:rPr lang="en"/>
              <a:t>High moisture promotes activities</a:t>
            </a:r>
            <a:endParaRPr/>
          </a:p>
        </p:txBody>
      </p:sp>
      <p:sp>
        <p:nvSpPr>
          <p:cNvPr id="1386" name="Google Shape;1386;p67"/>
          <p:cNvSpPr/>
          <p:nvPr/>
        </p:nvSpPr>
        <p:spPr>
          <a:xfrm rot="5400000">
            <a:off x="7211900"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7"/>
          <p:cNvSpPr/>
          <p:nvPr/>
        </p:nvSpPr>
        <p:spPr>
          <a:xfrm rot="5400000">
            <a:off x="7211900"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7"/>
          <p:cNvSpPr/>
          <p:nvPr/>
        </p:nvSpPr>
        <p:spPr>
          <a:xfrm rot="-2547602">
            <a:off x="7351932"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9" name="Google Shape;1389;p67"/>
          <p:cNvGrpSpPr/>
          <p:nvPr/>
        </p:nvGrpSpPr>
        <p:grpSpPr>
          <a:xfrm rot="5400000" flipH="1">
            <a:off x="8309671" y="1489892"/>
            <a:ext cx="487751" cy="236731"/>
            <a:chOff x="238125" y="3221500"/>
            <a:chExt cx="1430775" cy="694225"/>
          </a:xfrm>
        </p:grpSpPr>
        <p:sp>
          <p:nvSpPr>
            <p:cNvPr id="1390" name="Google Shape;1390;p67"/>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7"/>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7"/>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7"/>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7"/>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7"/>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7"/>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7"/>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7"/>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7"/>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7"/>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7"/>
          <p:cNvGrpSpPr/>
          <p:nvPr/>
        </p:nvGrpSpPr>
        <p:grpSpPr>
          <a:xfrm rot="-5400000" flipH="1">
            <a:off x="333232" y="3958091"/>
            <a:ext cx="409014" cy="364556"/>
            <a:chOff x="2410300" y="1751875"/>
            <a:chExt cx="899525" cy="801750"/>
          </a:xfrm>
        </p:grpSpPr>
        <p:sp>
          <p:nvSpPr>
            <p:cNvPr id="1402" name="Google Shape;1402;p67"/>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7"/>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7"/>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7"/>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7"/>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7"/>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7"/>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9" name="Google Shape;1409;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1410" name="Google Shape;1410;p67"/>
          <p:cNvGrpSpPr/>
          <p:nvPr/>
        </p:nvGrpSpPr>
        <p:grpSpPr>
          <a:xfrm>
            <a:off x="1565364" y="1721020"/>
            <a:ext cx="364574" cy="484783"/>
            <a:chOff x="3662144" y="4135505"/>
            <a:chExt cx="232955" cy="340318"/>
          </a:xfrm>
        </p:grpSpPr>
        <p:sp>
          <p:nvSpPr>
            <p:cNvPr id="1411" name="Google Shape;1411;p67"/>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7"/>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67"/>
          <p:cNvGrpSpPr/>
          <p:nvPr/>
        </p:nvGrpSpPr>
        <p:grpSpPr>
          <a:xfrm>
            <a:off x="5278207" y="1639590"/>
            <a:ext cx="516370" cy="566215"/>
            <a:chOff x="5639195" y="1384940"/>
            <a:chExt cx="516370" cy="566215"/>
          </a:xfrm>
        </p:grpSpPr>
        <p:sp>
          <p:nvSpPr>
            <p:cNvPr id="1416" name="Google Shape;1416;p67"/>
            <p:cNvSpPr/>
            <p:nvPr/>
          </p:nvSpPr>
          <p:spPr>
            <a:xfrm rot="-2495537">
              <a:off x="5688012" y="1467273"/>
              <a:ext cx="355137" cy="281953"/>
            </a:xfrm>
            <a:custGeom>
              <a:avLst/>
              <a:gdLst/>
              <a:ahLst/>
              <a:cxnLst/>
              <a:rect l="l" t="t" r="r" b="b"/>
              <a:pathLst>
                <a:path w="11098" h="8811" extrusionOk="0">
                  <a:moveTo>
                    <a:pt x="4955" y="0"/>
                  </a:moveTo>
                  <a:cubicBezTo>
                    <a:pt x="4754" y="0"/>
                    <a:pt x="4539" y="24"/>
                    <a:pt x="4311" y="71"/>
                  </a:cubicBezTo>
                  <a:cubicBezTo>
                    <a:pt x="3358" y="262"/>
                    <a:pt x="2406" y="833"/>
                    <a:pt x="1418" y="1786"/>
                  </a:cubicBezTo>
                  <a:cubicBezTo>
                    <a:pt x="1358" y="1845"/>
                    <a:pt x="1358" y="1952"/>
                    <a:pt x="1418" y="2012"/>
                  </a:cubicBezTo>
                  <a:cubicBezTo>
                    <a:pt x="1453" y="2036"/>
                    <a:pt x="1489" y="2048"/>
                    <a:pt x="1537" y="2048"/>
                  </a:cubicBezTo>
                  <a:cubicBezTo>
                    <a:pt x="1584" y="2048"/>
                    <a:pt x="1608" y="2036"/>
                    <a:pt x="1656" y="2012"/>
                  </a:cubicBezTo>
                  <a:cubicBezTo>
                    <a:pt x="2596" y="1095"/>
                    <a:pt x="3489" y="559"/>
                    <a:pt x="4382" y="381"/>
                  </a:cubicBezTo>
                  <a:cubicBezTo>
                    <a:pt x="4594" y="339"/>
                    <a:pt x="4791" y="318"/>
                    <a:pt x="4972" y="318"/>
                  </a:cubicBezTo>
                  <a:cubicBezTo>
                    <a:pt x="5311" y="318"/>
                    <a:pt x="5594" y="392"/>
                    <a:pt x="5811" y="547"/>
                  </a:cubicBezTo>
                  <a:cubicBezTo>
                    <a:pt x="6002" y="678"/>
                    <a:pt x="6109" y="845"/>
                    <a:pt x="6180" y="1000"/>
                  </a:cubicBezTo>
                  <a:cubicBezTo>
                    <a:pt x="6121" y="976"/>
                    <a:pt x="6061" y="952"/>
                    <a:pt x="6002" y="940"/>
                  </a:cubicBezTo>
                  <a:cubicBezTo>
                    <a:pt x="5984" y="933"/>
                    <a:pt x="5967" y="930"/>
                    <a:pt x="5949" y="930"/>
                  </a:cubicBezTo>
                  <a:cubicBezTo>
                    <a:pt x="5882" y="930"/>
                    <a:pt x="5818" y="979"/>
                    <a:pt x="5799" y="1035"/>
                  </a:cubicBezTo>
                  <a:cubicBezTo>
                    <a:pt x="5764" y="1131"/>
                    <a:pt x="5823" y="1214"/>
                    <a:pt x="5895" y="1250"/>
                  </a:cubicBezTo>
                  <a:cubicBezTo>
                    <a:pt x="6121" y="1309"/>
                    <a:pt x="6335" y="1416"/>
                    <a:pt x="6537" y="1512"/>
                  </a:cubicBezTo>
                  <a:cubicBezTo>
                    <a:pt x="6787" y="1667"/>
                    <a:pt x="6907" y="1845"/>
                    <a:pt x="6883" y="2048"/>
                  </a:cubicBezTo>
                  <a:cubicBezTo>
                    <a:pt x="6847" y="2250"/>
                    <a:pt x="6692" y="2429"/>
                    <a:pt x="6514" y="2464"/>
                  </a:cubicBezTo>
                  <a:cubicBezTo>
                    <a:pt x="6483" y="2472"/>
                    <a:pt x="6453" y="2476"/>
                    <a:pt x="6425" y="2476"/>
                  </a:cubicBezTo>
                  <a:cubicBezTo>
                    <a:pt x="6321" y="2476"/>
                    <a:pt x="6234" y="2424"/>
                    <a:pt x="6168" y="2321"/>
                  </a:cubicBezTo>
                  <a:cubicBezTo>
                    <a:pt x="5871" y="1857"/>
                    <a:pt x="5442" y="1500"/>
                    <a:pt x="4990" y="1297"/>
                  </a:cubicBezTo>
                  <a:cubicBezTo>
                    <a:pt x="4882" y="1250"/>
                    <a:pt x="4763" y="1202"/>
                    <a:pt x="4668" y="1178"/>
                  </a:cubicBezTo>
                  <a:cubicBezTo>
                    <a:pt x="4811" y="1152"/>
                    <a:pt x="4954" y="1138"/>
                    <a:pt x="5097" y="1138"/>
                  </a:cubicBezTo>
                  <a:cubicBezTo>
                    <a:pt x="5144" y="1138"/>
                    <a:pt x="5192" y="1140"/>
                    <a:pt x="5240" y="1143"/>
                  </a:cubicBezTo>
                  <a:cubicBezTo>
                    <a:pt x="5335" y="1143"/>
                    <a:pt x="5406" y="1083"/>
                    <a:pt x="5406" y="1000"/>
                  </a:cubicBezTo>
                  <a:cubicBezTo>
                    <a:pt x="5406" y="905"/>
                    <a:pt x="5347" y="833"/>
                    <a:pt x="5263" y="833"/>
                  </a:cubicBezTo>
                  <a:cubicBezTo>
                    <a:pt x="5208" y="830"/>
                    <a:pt x="5151" y="829"/>
                    <a:pt x="5095" y="829"/>
                  </a:cubicBezTo>
                  <a:cubicBezTo>
                    <a:pt x="4253" y="829"/>
                    <a:pt x="3373" y="1161"/>
                    <a:pt x="2525" y="1797"/>
                  </a:cubicBezTo>
                  <a:cubicBezTo>
                    <a:pt x="1954" y="2226"/>
                    <a:pt x="1573" y="2667"/>
                    <a:pt x="1453" y="2810"/>
                  </a:cubicBezTo>
                  <a:cubicBezTo>
                    <a:pt x="1215" y="2869"/>
                    <a:pt x="977" y="2964"/>
                    <a:pt x="739" y="3083"/>
                  </a:cubicBezTo>
                  <a:cubicBezTo>
                    <a:pt x="870" y="2917"/>
                    <a:pt x="1013" y="2726"/>
                    <a:pt x="1215" y="2512"/>
                  </a:cubicBezTo>
                  <a:cubicBezTo>
                    <a:pt x="1275" y="2452"/>
                    <a:pt x="1275" y="2345"/>
                    <a:pt x="1192" y="2286"/>
                  </a:cubicBezTo>
                  <a:cubicBezTo>
                    <a:pt x="1164" y="2258"/>
                    <a:pt x="1130" y="2244"/>
                    <a:pt x="1094" y="2244"/>
                  </a:cubicBezTo>
                  <a:cubicBezTo>
                    <a:pt x="1052" y="2244"/>
                    <a:pt x="1009" y="2264"/>
                    <a:pt x="977" y="2309"/>
                  </a:cubicBezTo>
                  <a:cubicBezTo>
                    <a:pt x="394" y="2964"/>
                    <a:pt x="60" y="3500"/>
                    <a:pt x="37" y="3524"/>
                  </a:cubicBezTo>
                  <a:cubicBezTo>
                    <a:pt x="1" y="3583"/>
                    <a:pt x="1" y="3643"/>
                    <a:pt x="37" y="3702"/>
                  </a:cubicBezTo>
                  <a:cubicBezTo>
                    <a:pt x="75" y="3749"/>
                    <a:pt x="123" y="3775"/>
                    <a:pt x="175" y="3775"/>
                  </a:cubicBezTo>
                  <a:cubicBezTo>
                    <a:pt x="204" y="3775"/>
                    <a:pt x="233" y="3767"/>
                    <a:pt x="263" y="3750"/>
                  </a:cubicBezTo>
                  <a:cubicBezTo>
                    <a:pt x="691" y="3441"/>
                    <a:pt x="1215" y="3214"/>
                    <a:pt x="1715" y="3107"/>
                  </a:cubicBezTo>
                  <a:cubicBezTo>
                    <a:pt x="1860" y="3079"/>
                    <a:pt x="2037" y="3059"/>
                    <a:pt x="2203" y="3059"/>
                  </a:cubicBezTo>
                  <a:cubicBezTo>
                    <a:pt x="2391" y="3059"/>
                    <a:pt x="2567" y="3085"/>
                    <a:pt x="2668" y="3155"/>
                  </a:cubicBezTo>
                  <a:cubicBezTo>
                    <a:pt x="2799" y="3238"/>
                    <a:pt x="2858" y="3357"/>
                    <a:pt x="2799" y="3476"/>
                  </a:cubicBezTo>
                  <a:cubicBezTo>
                    <a:pt x="2747" y="3588"/>
                    <a:pt x="2610" y="3674"/>
                    <a:pt x="2395" y="3674"/>
                  </a:cubicBezTo>
                  <a:cubicBezTo>
                    <a:pt x="2311" y="3674"/>
                    <a:pt x="2215" y="3661"/>
                    <a:pt x="2108" y="3631"/>
                  </a:cubicBezTo>
                  <a:cubicBezTo>
                    <a:pt x="1912" y="3572"/>
                    <a:pt x="1724" y="3542"/>
                    <a:pt x="1549" y="3542"/>
                  </a:cubicBezTo>
                  <a:cubicBezTo>
                    <a:pt x="1373" y="3542"/>
                    <a:pt x="1209" y="3572"/>
                    <a:pt x="1061" y="3631"/>
                  </a:cubicBezTo>
                  <a:cubicBezTo>
                    <a:pt x="799" y="3738"/>
                    <a:pt x="584" y="3929"/>
                    <a:pt x="453" y="4179"/>
                  </a:cubicBezTo>
                  <a:cubicBezTo>
                    <a:pt x="322" y="4429"/>
                    <a:pt x="275" y="4750"/>
                    <a:pt x="334" y="5048"/>
                  </a:cubicBezTo>
                  <a:cubicBezTo>
                    <a:pt x="382" y="5310"/>
                    <a:pt x="513" y="5548"/>
                    <a:pt x="703" y="5727"/>
                  </a:cubicBezTo>
                  <a:cubicBezTo>
                    <a:pt x="632" y="5858"/>
                    <a:pt x="572" y="6012"/>
                    <a:pt x="537" y="6179"/>
                  </a:cubicBezTo>
                  <a:cubicBezTo>
                    <a:pt x="441" y="6631"/>
                    <a:pt x="525" y="7143"/>
                    <a:pt x="811" y="7632"/>
                  </a:cubicBezTo>
                  <a:cubicBezTo>
                    <a:pt x="1013" y="8001"/>
                    <a:pt x="1251" y="8239"/>
                    <a:pt x="1275" y="8239"/>
                  </a:cubicBezTo>
                  <a:cubicBezTo>
                    <a:pt x="1299" y="8274"/>
                    <a:pt x="1346" y="8286"/>
                    <a:pt x="1394" y="8286"/>
                  </a:cubicBezTo>
                  <a:cubicBezTo>
                    <a:pt x="1430" y="8286"/>
                    <a:pt x="1477" y="8274"/>
                    <a:pt x="1513" y="8239"/>
                  </a:cubicBezTo>
                  <a:cubicBezTo>
                    <a:pt x="1573" y="8179"/>
                    <a:pt x="1573" y="8084"/>
                    <a:pt x="1513" y="8024"/>
                  </a:cubicBezTo>
                  <a:cubicBezTo>
                    <a:pt x="1489" y="8001"/>
                    <a:pt x="644" y="7167"/>
                    <a:pt x="870" y="6250"/>
                  </a:cubicBezTo>
                  <a:cubicBezTo>
                    <a:pt x="977" y="5798"/>
                    <a:pt x="1239" y="5477"/>
                    <a:pt x="1656" y="5298"/>
                  </a:cubicBezTo>
                  <a:cubicBezTo>
                    <a:pt x="1896" y="5194"/>
                    <a:pt x="2169" y="5144"/>
                    <a:pt x="2455" y="5144"/>
                  </a:cubicBezTo>
                  <a:cubicBezTo>
                    <a:pt x="2595" y="5144"/>
                    <a:pt x="2738" y="5155"/>
                    <a:pt x="2882" y="5179"/>
                  </a:cubicBezTo>
                  <a:cubicBezTo>
                    <a:pt x="3382" y="5262"/>
                    <a:pt x="3775" y="5536"/>
                    <a:pt x="3739" y="5762"/>
                  </a:cubicBezTo>
                  <a:cubicBezTo>
                    <a:pt x="3728" y="5822"/>
                    <a:pt x="3716" y="5858"/>
                    <a:pt x="3668" y="5893"/>
                  </a:cubicBezTo>
                  <a:cubicBezTo>
                    <a:pt x="3634" y="5910"/>
                    <a:pt x="3589" y="5927"/>
                    <a:pt x="3540" y="5927"/>
                  </a:cubicBezTo>
                  <a:cubicBezTo>
                    <a:pt x="3519" y="5927"/>
                    <a:pt x="3498" y="5924"/>
                    <a:pt x="3478" y="5917"/>
                  </a:cubicBezTo>
                  <a:lnTo>
                    <a:pt x="3454" y="5917"/>
                  </a:lnTo>
                  <a:cubicBezTo>
                    <a:pt x="3394" y="5846"/>
                    <a:pt x="3323" y="5774"/>
                    <a:pt x="3239" y="5715"/>
                  </a:cubicBezTo>
                  <a:cubicBezTo>
                    <a:pt x="3207" y="5696"/>
                    <a:pt x="3173" y="5687"/>
                    <a:pt x="3141" y="5687"/>
                  </a:cubicBezTo>
                  <a:cubicBezTo>
                    <a:pt x="3090" y="5687"/>
                    <a:pt x="3042" y="5711"/>
                    <a:pt x="3013" y="5762"/>
                  </a:cubicBezTo>
                  <a:cubicBezTo>
                    <a:pt x="2966" y="5834"/>
                    <a:pt x="2977" y="5941"/>
                    <a:pt x="3061" y="5977"/>
                  </a:cubicBezTo>
                  <a:cubicBezTo>
                    <a:pt x="3263" y="6119"/>
                    <a:pt x="3275" y="6274"/>
                    <a:pt x="3263" y="6381"/>
                  </a:cubicBezTo>
                  <a:cubicBezTo>
                    <a:pt x="3251" y="6536"/>
                    <a:pt x="3132" y="6679"/>
                    <a:pt x="3001" y="6727"/>
                  </a:cubicBezTo>
                  <a:cubicBezTo>
                    <a:pt x="2976" y="6732"/>
                    <a:pt x="2951" y="6735"/>
                    <a:pt x="2927" y="6735"/>
                  </a:cubicBezTo>
                  <a:cubicBezTo>
                    <a:pt x="2850" y="6735"/>
                    <a:pt x="2779" y="6704"/>
                    <a:pt x="2716" y="6631"/>
                  </a:cubicBezTo>
                  <a:cubicBezTo>
                    <a:pt x="2435" y="6342"/>
                    <a:pt x="2096" y="6177"/>
                    <a:pt x="1791" y="6177"/>
                  </a:cubicBezTo>
                  <a:cubicBezTo>
                    <a:pt x="1707" y="6177"/>
                    <a:pt x="1626" y="6189"/>
                    <a:pt x="1549" y="6215"/>
                  </a:cubicBezTo>
                  <a:cubicBezTo>
                    <a:pt x="1311" y="6298"/>
                    <a:pt x="1168" y="6477"/>
                    <a:pt x="1120" y="6727"/>
                  </a:cubicBezTo>
                  <a:cubicBezTo>
                    <a:pt x="1108" y="6810"/>
                    <a:pt x="1168" y="6905"/>
                    <a:pt x="1251" y="6905"/>
                  </a:cubicBezTo>
                  <a:cubicBezTo>
                    <a:pt x="1259" y="6906"/>
                    <a:pt x="1267" y="6907"/>
                    <a:pt x="1275" y="6907"/>
                  </a:cubicBezTo>
                  <a:cubicBezTo>
                    <a:pt x="1360" y="6907"/>
                    <a:pt x="1430" y="6850"/>
                    <a:pt x="1430" y="6774"/>
                  </a:cubicBezTo>
                  <a:cubicBezTo>
                    <a:pt x="1465" y="6620"/>
                    <a:pt x="1549" y="6548"/>
                    <a:pt x="1644" y="6536"/>
                  </a:cubicBezTo>
                  <a:cubicBezTo>
                    <a:pt x="1690" y="6521"/>
                    <a:pt x="1738" y="6514"/>
                    <a:pt x="1786" y="6514"/>
                  </a:cubicBezTo>
                  <a:cubicBezTo>
                    <a:pt x="2035" y="6514"/>
                    <a:pt x="2298" y="6700"/>
                    <a:pt x="2477" y="6870"/>
                  </a:cubicBezTo>
                  <a:cubicBezTo>
                    <a:pt x="2608" y="7012"/>
                    <a:pt x="2763" y="7084"/>
                    <a:pt x="2918" y="7084"/>
                  </a:cubicBezTo>
                  <a:cubicBezTo>
                    <a:pt x="2977" y="7084"/>
                    <a:pt x="3037" y="7072"/>
                    <a:pt x="3097" y="7048"/>
                  </a:cubicBezTo>
                  <a:cubicBezTo>
                    <a:pt x="3263" y="6989"/>
                    <a:pt x="3418" y="6870"/>
                    <a:pt x="3501" y="6715"/>
                  </a:cubicBezTo>
                  <a:cubicBezTo>
                    <a:pt x="3656" y="6870"/>
                    <a:pt x="3918" y="7108"/>
                    <a:pt x="4323" y="7381"/>
                  </a:cubicBezTo>
                  <a:cubicBezTo>
                    <a:pt x="4966" y="7810"/>
                    <a:pt x="6109" y="8405"/>
                    <a:pt x="7919" y="8810"/>
                  </a:cubicBezTo>
                  <a:lnTo>
                    <a:pt x="7954" y="8810"/>
                  </a:lnTo>
                  <a:cubicBezTo>
                    <a:pt x="8026" y="8810"/>
                    <a:pt x="8097" y="8763"/>
                    <a:pt x="8121" y="8679"/>
                  </a:cubicBezTo>
                  <a:cubicBezTo>
                    <a:pt x="8133" y="8584"/>
                    <a:pt x="8085" y="8501"/>
                    <a:pt x="8002" y="8477"/>
                  </a:cubicBezTo>
                  <a:cubicBezTo>
                    <a:pt x="6240" y="8096"/>
                    <a:pt x="5144" y="7524"/>
                    <a:pt x="4525" y="7131"/>
                  </a:cubicBezTo>
                  <a:cubicBezTo>
                    <a:pt x="3870" y="6679"/>
                    <a:pt x="3620" y="6322"/>
                    <a:pt x="3609" y="6322"/>
                  </a:cubicBezTo>
                  <a:lnTo>
                    <a:pt x="3609" y="6274"/>
                  </a:lnTo>
                  <a:cubicBezTo>
                    <a:pt x="3716" y="6274"/>
                    <a:pt x="3799" y="6250"/>
                    <a:pt x="3870" y="6191"/>
                  </a:cubicBezTo>
                  <a:cubicBezTo>
                    <a:pt x="3990" y="6119"/>
                    <a:pt x="4049" y="6000"/>
                    <a:pt x="4085" y="5834"/>
                  </a:cubicBezTo>
                  <a:cubicBezTo>
                    <a:pt x="4109" y="5607"/>
                    <a:pt x="4001" y="5381"/>
                    <a:pt x="3751" y="5203"/>
                  </a:cubicBezTo>
                  <a:cubicBezTo>
                    <a:pt x="3561" y="5060"/>
                    <a:pt x="3275" y="4941"/>
                    <a:pt x="2954" y="4881"/>
                  </a:cubicBezTo>
                  <a:cubicBezTo>
                    <a:pt x="2794" y="4852"/>
                    <a:pt x="2628" y="4836"/>
                    <a:pt x="2461" y="4836"/>
                  </a:cubicBezTo>
                  <a:cubicBezTo>
                    <a:pt x="1883" y="4836"/>
                    <a:pt x="1297" y="5024"/>
                    <a:pt x="918" y="5477"/>
                  </a:cubicBezTo>
                  <a:cubicBezTo>
                    <a:pt x="644" y="5191"/>
                    <a:pt x="572" y="4715"/>
                    <a:pt x="763" y="4345"/>
                  </a:cubicBezTo>
                  <a:cubicBezTo>
                    <a:pt x="848" y="4194"/>
                    <a:pt x="1067" y="3879"/>
                    <a:pt x="1581" y="3879"/>
                  </a:cubicBezTo>
                  <a:cubicBezTo>
                    <a:pt x="1716" y="3879"/>
                    <a:pt x="1871" y="3901"/>
                    <a:pt x="2049" y="3953"/>
                  </a:cubicBezTo>
                  <a:cubicBezTo>
                    <a:pt x="2189" y="3994"/>
                    <a:pt x="2318" y="4013"/>
                    <a:pt x="2436" y="4013"/>
                  </a:cubicBezTo>
                  <a:cubicBezTo>
                    <a:pt x="2788" y="4013"/>
                    <a:pt x="3034" y="3845"/>
                    <a:pt x="3132" y="3631"/>
                  </a:cubicBezTo>
                  <a:cubicBezTo>
                    <a:pt x="3251" y="3357"/>
                    <a:pt x="3144" y="3083"/>
                    <a:pt x="2882" y="2905"/>
                  </a:cubicBezTo>
                  <a:cubicBezTo>
                    <a:pt x="2714" y="2806"/>
                    <a:pt x="2470" y="2756"/>
                    <a:pt x="2181" y="2756"/>
                  </a:cubicBezTo>
                  <a:cubicBezTo>
                    <a:pt x="2123" y="2756"/>
                    <a:pt x="2063" y="2758"/>
                    <a:pt x="2001" y="2762"/>
                  </a:cubicBezTo>
                  <a:cubicBezTo>
                    <a:pt x="2180" y="2583"/>
                    <a:pt x="2430" y="2333"/>
                    <a:pt x="2739" y="2107"/>
                  </a:cubicBezTo>
                  <a:cubicBezTo>
                    <a:pt x="2966" y="1928"/>
                    <a:pt x="3251" y="1750"/>
                    <a:pt x="3561" y="1607"/>
                  </a:cubicBezTo>
                  <a:cubicBezTo>
                    <a:pt x="3742" y="1535"/>
                    <a:pt x="3929" y="1500"/>
                    <a:pt x="4120" y="1500"/>
                  </a:cubicBezTo>
                  <a:cubicBezTo>
                    <a:pt x="4368" y="1500"/>
                    <a:pt x="4621" y="1559"/>
                    <a:pt x="4871" y="1667"/>
                  </a:cubicBezTo>
                  <a:cubicBezTo>
                    <a:pt x="5156" y="1786"/>
                    <a:pt x="5406" y="1976"/>
                    <a:pt x="5633" y="2214"/>
                  </a:cubicBezTo>
                  <a:cubicBezTo>
                    <a:pt x="5299" y="2274"/>
                    <a:pt x="4799" y="2452"/>
                    <a:pt x="4549" y="3000"/>
                  </a:cubicBezTo>
                  <a:cubicBezTo>
                    <a:pt x="4323" y="3512"/>
                    <a:pt x="4347" y="4048"/>
                    <a:pt x="4668" y="4595"/>
                  </a:cubicBezTo>
                  <a:cubicBezTo>
                    <a:pt x="5573" y="6239"/>
                    <a:pt x="8681" y="7691"/>
                    <a:pt x="10919" y="7977"/>
                  </a:cubicBezTo>
                  <a:lnTo>
                    <a:pt x="10931" y="7977"/>
                  </a:lnTo>
                  <a:cubicBezTo>
                    <a:pt x="11002" y="7977"/>
                    <a:pt x="11074" y="7917"/>
                    <a:pt x="11098" y="7846"/>
                  </a:cubicBezTo>
                  <a:cubicBezTo>
                    <a:pt x="11050" y="7643"/>
                    <a:pt x="10990" y="7572"/>
                    <a:pt x="10907" y="7560"/>
                  </a:cubicBezTo>
                  <a:cubicBezTo>
                    <a:pt x="9835" y="7429"/>
                    <a:pt x="8538" y="6989"/>
                    <a:pt x="7407" y="6417"/>
                  </a:cubicBezTo>
                  <a:cubicBezTo>
                    <a:pt x="6180" y="5786"/>
                    <a:pt x="5287" y="5048"/>
                    <a:pt x="4906" y="4345"/>
                  </a:cubicBezTo>
                  <a:cubicBezTo>
                    <a:pt x="4656" y="3881"/>
                    <a:pt x="4609" y="3452"/>
                    <a:pt x="4799" y="3048"/>
                  </a:cubicBezTo>
                  <a:cubicBezTo>
                    <a:pt x="4918" y="2798"/>
                    <a:pt x="5133" y="2607"/>
                    <a:pt x="5442" y="2500"/>
                  </a:cubicBezTo>
                  <a:cubicBezTo>
                    <a:pt x="5597" y="2440"/>
                    <a:pt x="5752" y="2429"/>
                    <a:pt x="5847" y="2429"/>
                  </a:cubicBezTo>
                  <a:cubicBezTo>
                    <a:pt x="5859" y="2440"/>
                    <a:pt x="5871" y="2464"/>
                    <a:pt x="5883" y="2488"/>
                  </a:cubicBezTo>
                  <a:cubicBezTo>
                    <a:pt x="6025" y="2679"/>
                    <a:pt x="6216" y="2798"/>
                    <a:pt x="6418" y="2798"/>
                  </a:cubicBezTo>
                  <a:cubicBezTo>
                    <a:pt x="6466" y="2798"/>
                    <a:pt x="6526" y="2798"/>
                    <a:pt x="6573" y="2786"/>
                  </a:cubicBezTo>
                  <a:cubicBezTo>
                    <a:pt x="6883" y="2702"/>
                    <a:pt x="7157" y="2429"/>
                    <a:pt x="7192" y="2095"/>
                  </a:cubicBezTo>
                  <a:cubicBezTo>
                    <a:pt x="7240" y="1750"/>
                    <a:pt x="7061" y="1440"/>
                    <a:pt x="6692" y="1238"/>
                  </a:cubicBezTo>
                  <a:cubicBezTo>
                    <a:pt x="6645" y="1202"/>
                    <a:pt x="6597" y="1190"/>
                    <a:pt x="6573" y="1178"/>
                  </a:cubicBezTo>
                  <a:cubicBezTo>
                    <a:pt x="6537" y="1035"/>
                    <a:pt x="6418" y="595"/>
                    <a:pt x="5990" y="297"/>
                  </a:cubicBezTo>
                  <a:cubicBezTo>
                    <a:pt x="5711" y="98"/>
                    <a:pt x="5362" y="0"/>
                    <a:pt x="4955"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rot="10402446" flipH="1">
              <a:off x="5785334" y="1649644"/>
              <a:ext cx="355150" cy="281963"/>
            </a:xfrm>
            <a:custGeom>
              <a:avLst/>
              <a:gdLst/>
              <a:ahLst/>
              <a:cxnLst/>
              <a:rect l="l" t="t" r="r" b="b"/>
              <a:pathLst>
                <a:path w="11098" h="8811" extrusionOk="0">
                  <a:moveTo>
                    <a:pt x="4955" y="0"/>
                  </a:moveTo>
                  <a:cubicBezTo>
                    <a:pt x="4754" y="0"/>
                    <a:pt x="4539" y="24"/>
                    <a:pt x="4311" y="71"/>
                  </a:cubicBezTo>
                  <a:cubicBezTo>
                    <a:pt x="3358" y="262"/>
                    <a:pt x="2406" y="833"/>
                    <a:pt x="1418" y="1786"/>
                  </a:cubicBezTo>
                  <a:cubicBezTo>
                    <a:pt x="1358" y="1845"/>
                    <a:pt x="1358" y="1952"/>
                    <a:pt x="1418" y="2012"/>
                  </a:cubicBezTo>
                  <a:cubicBezTo>
                    <a:pt x="1453" y="2036"/>
                    <a:pt x="1489" y="2048"/>
                    <a:pt x="1537" y="2048"/>
                  </a:cubicBezTo>
                  <a:cubicBezTo>
                    <a:pt x="1584" y="2048"/>
                    <a:pt x="1608" y="2036"/>
                    <a:pt x="1656" y="2012"/>
                  </a:cubicBezTo>
                  <a:cubicBezTo>
                    <a:pt x="2596" y="1095"/>
                    <a:pt x="3489" y="559"/>
                    <a:pt x="4382" y="381"/>
                  </a:cubicBezTo>
                  <a:cubicBezTo>
                    <a:pt x="4594" y="339"/>
                    <a:pt x="4791" y="318"/>
                    <a:pt x="4972" y="318"/>
                  </a:cubicBezTo>
                  <a:cubicBezTo>
                    <a:pt x="5311" y="318"/>
                    <a:pt x="5594" y="392"/>
                    <a:pt x="5811" y="547"/>
                  </a:cubicBezTo>
                  <a:cubicBezTo>
                    <a:pt x="6002" y="678"/>
                    <a:pt x="6109" y="845"/>
                    <a:pt x="6180" y="1000"/>
                  </a:cubicBezTo>
                  <a:cubicBezTo>
                    <a:pt x="6121" y="976"/>
                    <a:pt x="6061" y="952"/>
                    <a:pt x="6002" y="940"/>
                  </a:cubicBezTo>
                  <a:cubicBezTo>
                    <a:pt x="5984" y="933"/>
                    <a:pt x="5967" y="930"/>
                    <a:pt x="5949" y="930"/>
                  </a:cubicBezTo>
                  <a:cubicBezTo>
                    <a:pt x="5882" y="930"/>
                    <a:pt x="5818" y="979"/>
                    <a:pt x="5799" y="1035"/>
                  </a:cubicBezTo>
                  <a:cubicBezTo>
                    <a:pt x="5764" y="1131"/>
                    <a:pt x="5823" y="1214"/>
                    <a:pt x="5895" y="1250"/>
                  </a:cubicBezTo>
                  <a:cubicBezTo>
                    <a:pt x="6121" y="1309"/>
                    <a:pt x="6335" y="1416"/>
                    <a:pt x="6537" y="1512"/>
                  </a:cubicBezTo>
                  <a:cubicBezTo>
                    <a:pt x="6787" y="1667"/>
                    <a:pt x="6907" y="1845"/>
                    <a:pt x="6883" y="2048"/>
                  </a:cubicBezTo>
                  <a:cubicBezTo>
                    <a:pt x="6847" y="2250"/>
                    <a:pt x="6692" y="2429"/>
                    <a:pt x="6514" y="2464"/>
                  </a:cubicBezTo>
                  <a:cubicBezTo>
                    <a:pt x="6483" y="2472"/>
                    <a:pt x="6453" y="2476"/>
                    <a:pt x="6425" y="2476"/>
                  </a:cubicBezTo>
                  <a:cubicBezTo>
                    <a:pt x="6321" y="2476"/>
                    <a:pt x="6234" y="2424"/>
                    <a:pt x="6168" y="2321"/>
                  </a:cubicBezTo>
                  <a:cubicBezTo>
                    <a:pt x="5871" y="1857"/>
                    <a:pt x="5442" y="1500"/>
                    <a:pt x="4990" y="1297"/>
                  </a:cubicBezTo>
                  <a:cubicBezTo>
                    <a:pt x="4882" y="1250"/>
                    <a:pt x="4763" y="1202"/>
                    <a:pt x="4668" y="1178"/>
                  </a:cubicBezTo>
                  <a:cubicBezTo>
                    <a:pt x="4811" y="1152"/>
                    <a:pt x="4954" y="1138"/>
                    <a:pt x="5097" y="1138"/>
                  </a:cubicBezTo>
                  <a:cubicBezTo>
                    <a:pt x="5144" y="1138"/>
                    <a:pt x="5192" y="1140"/>
                    <a:pt x="5240" y="1143"/>
                  </a:cubicBezTo>
                  <a:cubicBezTo>
                    <a:pt x="5335" y="1143"/>
                    <a:pt x="5406" y="1083"/>
                    <a:pt x="5406" y="1000"/>
                  </a:cubicBezTo>
                  <a:cubicBezTo>
                    <a:pt x="5406" y="905"/>
                    <a:pt x="5347" y="833"/>
                    <a:pt x="5263" y="833"/>
                  </a:cubicBezTo>
                  <a:cubicBezTo>
                    <a:pt x="5208" y="830"/>
                    <a:pt x="5151" y="829"/>
                    <a:pt x="5095" y="829"/>
                  </a:cubicBezTo>
                  <a:cubicBezTo>
                    <a:pt x="4253" y="829"/>
                    <a:pt x="3373" y="1161"/>
                    <a:pt x="2525" y="1797"/>
                  </a:cubicBezTo>
                  <a:cubicBezTo>
                    <a:pt x="1954" y="2226"/>
                    <a:pt x="1573" y="2667"/>
                    <a:pt x="1453" y="2810"/>
                  </a:cubicBezTo>
                  <a:cubicBezTo>
                    <a:pt x="1215" y="2869"/>
                    <a:pt x="977" y="2964"/>
                    <a:pt x="739" y="3083"/>
                  </a:cubicBezTo>
                  <a:cubicBezTo>
                    <a:pt x="870" y="2917"/>
                    <a:pt x="1013" y="2726"/>
                    <a:pt x="1215" y="2512"/>
                  </a:cubicBezTo>
                  <a:cubicBezTo>
                    <a:pt x="1275" y="2452"/>
                    <a:pt x="1275" y="2345"/>
                    <a:pt x="1192" y="2286"/>
                  </a:cubicBezTo>
                  <a:cubicBezTo>
                    <a:pt x="1164" y="2258"/>
                    <a:pt x="1130" y="2244"/>
                    <a:pt x="1094" y="2244"/>
                  </a:cubicBezTo>
                  <a:cubicBezTo>
                    <a:pt x="1052" y="2244"/>
                    <a:pt x="1009" y="2264"/>
                    <a:pt x="977" y="2309"/>
                  </a:cubicBezTo>
                  <a:cubicBezTo>
                    <a:pt x="394" y="2964"/>
                    <a:pt x="60" y="3500"/>
                    <a:pt x="37" y="3524"/>
                  </a:cubicBezTo>
                  <a:cubicBezTo>
                    <a:pt x="1" y="3583"/>
                    <a:pt x="1" y="3643"/>
                    <a:pt x="37" y="3702"/>
                  </a:cubicBezTo>
                  <a:cubicBezTo>
                    <a:pt x="75" y="3749"/>
                    <a:pt x="123" y="3775"/>
                    <a:pt x="175" y="3775"/>
                  </a:cubicBezTo>
                  <a:cubicBezTo>
                    <a:pt x="204" y="3775"/>
                    <a:pt x="233" y="3767"/>
                    <a:pt x="263" y="3750"/>
                  </a:cubicBezTo>
                  <a:cubicBezTo>
                    <a:pt x="691" y="3441"/>
                    <a:pt x="1215" y="3214"/>
                    <a:pt x="1715" y="3107"/>
                  </a:cubicBezTo>
                  <a:cubicBezTo>
                    <a:pt x="1860" y="3079"/>
                    <a:pt x="2037" y="3059"/>
                    <a:pt x="2203" y="3059"/>
                  </a:cubicBezTo>
                  <a:cubicBezTo>
                    <a:pt x="2391" y="3059"/>
                    <a:pt x="2567" y="3085"/>
                    <a:pt x="2668" y="3155"/>
                  </a:cubicBezTo>
                  <a:cubicBezTo>
                    <a:pt x="2799" y="3238"/>
                    <a:pt x="2858" y="3357"/>
                    <a:pt x="2799" y="3476"/>
                  </a:cubicBezTo>
                  <a:cubicBezTo>
                    <a:pt x="2747" y="3588"/>
                    <a:pt x="2610" y="3674"/>
                    <a:pt x="2395" y="3674"/>
                  </a:cubicBezTo>
                  <a:cubicBezTo>
                    <a:pt x="2311" y="3674"/>
                    <a:pt x="2215" y="3661"/>
                    <a:pt x="2108" y="3631"/>
                  </a:cubicBezTo>
                  <a:cubicBezTo>
                    <a:pt x="1912" y="3572"/>
                    <a:pt x="1724" y="3542"/>
                    <a:pt x="1549" y="3542"/>
                  </a:cubicBezTo>
                  <a:cubicBezTo>
                    <a:pt x="1373" y="3542"/>
                    <a:pt x="1209" y="3572"/>
                    <a:pt x="1061" y="3631"/>
                  </a:cubicBezTo>
                  <a:cubicBezTo>
                    <a:pt x="799" y="3738"/>
                    <a:pt x="584" y="3929"/>
                    <a:pt x="453" y="4179"/>
                  </a:cubicBezTo>
                  <a:cubicBezTo>
                    <a:pt x="322" y="4429"/>
                    <a:pt x="275" y="4750"/>
                    <a:pt x="334" y="5048"/>
                  </a:cubicBezTo>
                  <a:cubicBezTo>
                    <a:pt x="382" y="5310"/>
                    <a:pt x="513" y="5548"/>
                    <a:pt x="703" y="5727"/>
                  </a:cubicBezTo>
                  <a:cubicBezTo>
                    <a:pt x="632" y="5858"/>
                    <a:pt x="572" y="6012"/>
                    <a:pt x="537" y="6179"/>
                  </a:cubicBezTo>
                  <a:cubicBezTo>
                    <a:pt x="441" y="6631"/>
                    <a:pt x="525" y="7143"/>
                    <a:pt x="811" y="7632"/>
                  </a:cubicBezTo>
                  <a:cubicBezTo>
                    <a:pt x="1013" y="8001"/>
                    <a:pt x="1251" y="8239"/>
                    <a:pt x="1275" y="8239"/>
                  </a:cubicBezTo>
                  <a:cubicBezTo>
                    <a:pt x="1299" y="8274"/>
                    <a:pt x="1346" y="8286"/>
                    <a:pt x="1394" y="8286"/>
                  </a:cubicBezTo>
                  <a:cubicBezTo>
                    <a:pt x="1430" y="8286"/>
                    <a:pt x="1477" y="8274"/>
                    <a:pt x="1513" y="8239"/>
                  </a:cubicBezTo>
                  <a:cubicBezTo>
                    <a:pt x="1573" y="8179"/>
                    <a:pt x="1573" y="8084"/>
                    <a:pt x="1513" y="8024"/>
                  </a:cubicBezTo>
                  <a:cubicBezTo>
                    <a:pt x="1489" y="8001"/>
                    <a:pt x="644" y="7167"/>
                    <a:pt x="870" y="6250"/>
                  </a:cubicBezTo>
                  <a:cubicBezTo>
                    <a:pt x="977" y="5798"/>
                    <a:pt x="1239" y="5477"/>
                    <a:pt x="1656" y="5298"/>
                  </a:cubicBezTo>
                  <a:cubicBezTo>
                    <a:pt x="1896" y="5194"/>
                    <a:pt x="2169" y="5144"/>
                    <a:pt x="2455" y="5144"/>
                  </a:cubicBezTo>
                  <a:cubicBezTo>
                    <a:pt x="2595" y="5144"/>
                    <a:pt x="2738" y="5155"/>
                    <a:pt x="2882" y="5179"/>
                  </a:cubicBezTo>
                  <a:cubicBezTo>
                    <a:pt x="3382" y="5262"/>
                    <a:pt x="3775" y="5536"/>
                    <a:pt x="3739" y="5762"/>
                  </a:cubicBezTo>
                  <a:cubicBezTo>
                    <a:pt x="3728" y="5822"/>
                    <a:pt x="3716" y="5858"/>
                    <a:pt x="3668" y="5893"/>
                  </a:cubicBezTo>
                  <a:cubicBezTo>
                    <a:pt x="3634" y="5910"/>
                    <a:pt x="3589" y="5927"/>
                    <a:pt x="3540" y="5927"/>
                  </a:cubicBezTo>
                  <a:cubicBezTo>
                    <a:pt x="3519" y="5927"/>
                    <a:pt x="3498" y="5924"/>
                    <a:pt x="3478" y="5917"/>
                  </a:cubicBezTo>
                  <a:lnTo>
                    <a:pt x="3454" y="5917"/>
                  </a:lnTo>
                  <a:cubicBezTo>
                    <a:pt x="3394" y="5846"/>
                    <a:pt x="3323" y="5774"/>
                    <a:pt x="3239" y="5715"/>
                  </a:cubicBezTo>
                  <a:cubicBezTo>
                    <a:pt x="3207" y="5696"/>
                    <a:pt x="3173" y="5687"/>
                    <a:pt x="3141" y="5687"/>
                  </a:cubicBezTo>
                  <a:cubicBezTo>
                    <a:pt x="3090" y="5687"/>
                    <a:pt x="3042" y="5711"/>
                    <a:pt x="3013" y="5762"/>
                  </a:cubicBezTo>
                  <a:cubicBezTo>
                    <a:pt x="2966" y="5834"/>
                    <a:pt x="2977" y="5941"/>
                    <a:pt x="3061" y="5977"/>
                  </a:cubicBezTo>
                  <a:cubicBezTo>
                    <a:pt x="3263" y="6119"/>
                    <a:pt x="3275" y="6274"/>
                    <a:pt x="3263" y="6381"/>
                  </a:cubicBezTo>
                  <a:cubicBezTo>
                    <a:pt x="3251" y="6536"/>
                    <a:pt x="3132" y="6679"/>
                    <a:pt x="3001" y="6727"/>
                  </a:cubicBezTo>
                  <a:cubicBezTo>
                    <a:pt x="2976" y="6732"/>
                    <a:pt x="2951" y="6735"/>
                    <a:pt x="2927" y="6735"/>
                  </a:cubicBezTo>
                  <a:cubicBezTo>
                    <a:pt x="2850" y="6735"/>
                    <a:pt x="2779" y="6704"/>
                    <a:pt x="2716" y="6631"/>
                  </a:cubicBezTo>
                  <a:cubicBezTo>
                    <a:pt x="2435" y="6342"/>
                    <a:pt x="2096" y="6177"/>
                    <a:pt x="1791" y="6177"/>
                  </a:cubicBezTo>
                  <a:cubicBezTo>
                    <a:pt x="1707" y="6177"/>
                    <a:pt x="1626" y="6189"/>
                    <a:pt x="1549" y="6215"/>
                  </a:cubicBezTo>
                  <a:cubicBezTo>
                    <a:pt x="1311" y="6298"/>
                    <a:pt x="1168" y="6477"/>
                    <a:pt x="1120" y="6727"/>
                  </a:cubicBezTo>
                  <a:cubicBezTo>
                    <a:pt x="1108" y="6810"/>
                    <a:pt x="1168" y="6905"/>
                    <a:pt x="1251" y="6905"/>
                  </a:cubicBezTo>
                  <a:cubicBezTo>
                    <a:pt x="1259" y="6906"/>
                    <a:pt x="1267" y="6907"/>
                    <a:pt x="1275" y="6907"/>
                  </a:cubicBezTo>
                  <a:cubicBezTo>
                    <a:pt x="1360" y="6907"/>
                    <a:pt x="1430" y="6850"/>
                    <a:pt x="1430" y="6774"/>
                  </a:cubicBezTo>
                  <a:cubicBezTo>
                    <a:pt x="1465" y="6620"/>
                    <a:pt x="1549" y="6548"/>
                    <a:pt x="1644" y="6536"/>
                  </a:cubicBezTo>
                  <a:cubicBezTo>
                    <a:pt x="1690" y="6521"/>
                    <a:pt x="1738" y="6514"/>
                    <a:pt x="1786" y="6514"/>
                  </a:cubicBezTo>
                  <a:cubicBezTo>
                    <a:pt x="2035" y="6514"/>
                    <a:pt x="2298" y="6700"/>
                    <a:pt x="2477" y="6870"/>
                  </a:cubicBezTo>
                  <a:cubicBezTo>
                    <a:pt x="2608" y="7012"/>
                    <a:pt x="2763" y="7084"/>
                    <a:pt x="2918" y="7084"/>
                  </a:cubicBezTo>
                  <a:cubicBezTo>
                    <a:pt x="2977" y="7084"/>
                    <a:pt x="3037" y="7072"/>
                    <a:pt x="3097" y="7048"/>
                  </a:cubicBezTo>
                  <a:cubicBezTo>
                    <a:pt x="3263" y="6989"/>
                    <a:pt x="3418" y="6870"/>
                    <a:pt x="3501" y="6715"/>
                  </a:cubicBezTo>
                  <a:cubicBezTo>
                    <a:pt x="3656" y="6870"/>
                    <a:pt x="3918" y="7108"/>
                    <a:pt x="4323" y="7381"/>
                  </a:cubicBezTo>
                  <a:cubicBezTo>
                    <a:pt x="4966" y="7810"/>
                    <a:pt x="6109" y="8405"/>
                    <a:pt x="7919" y="8810"/>
                  </a:cubicBezTo>
                  <a:lnTo>
                    <a:pt x="7954" y="8810"/>
                  </a:lnTo>
                  <a:cubicBezTo>
                    <a:pt x="8026" y="8810"/>
                    <a:pt x="8097" y="8763"/>
                    <a:pt x="8121" y="8679"/>
                  </a:cubicBezTo>
                  <a:cubicBezTo>
                    <a:pt x="8133" y="8584"/>
                    <a:pt x="8085" y="8501"/>
                    <a:pt x="8002" y="8477"/>
                  </a:cubicBezTo>
                  <a:cubicBezTo>
                    <a:pt x="6240" y="8096"/>
                    <a:pt x="5144" y="7524"/>
                    <a:pt x="4525" y="7131"/>
                  </a:cubicBezTo>
                  <a:cubicBezTo>
                    <a:pt x="3870" y="6679"/>
                    <a:pt x="3620" y="6322"/>
                    <a:pt x="3609" y="6322"/>
                  </a:cubicBezTo>
                  <a:lnTo>
                    <a:pt x="3609" y="6274"/>
                  </a:lnTo>
                  <a:cubicBezTo>
                    <a:pt x="3716" y="6274"/>
                    <a:pt x="3799" y="6250"/>
                    <a:pt x="3870" y="6191"/>
                  </a:cubicBezTo>
                  <a:cubicBezTo>
                    <a:pt x="3990" y="6119"/>
                    <a:pt x="4049" y="6000"/>
                    <a:pt x="4085" y="5834"/>
                  </a:cubicBezTo>
                  <a:cubicBezTo>
                    <a:pt x="4109" y="5607"/>
                    <a:pt x="4001" y="5381"/>
                    <a:pt x="3751" y="5203"/>
                  </a:cubicBezTo>
                  <a:cubicBezTo>
                    <a:pt x="3561" y="5060"/>
                    <a:pt x="3275" y="4941"/>
                    <a:pt x="2954" y="4881"/>
                  </a:cubicBezTo>
                  <a:cubicBezTo>
                    <a:pt x="2794" y="4852"/>
                    <a:pt x="2628" y="4836"/>
                    <a:pt x="2461" y="4836"/>
                  </a:cubicBezTo>
                  <a:cubicBezTo>
                    <a:pt x="1883" y="4836"/>
                    <a:pt x="1297" y="5024"/>
                    <a:pt x="918" y="5477"/>
                  </a:cubicBezTo>
                  <a:cubicBezTo>
                    <a:pt x="644" y="5191"/>
                    <a:pt x="572" y="4715"/>
                    <a:pt x="763" y="4345"/>
                  </a:cubicBezTo>
                  <a:cubicBezTo>
                    <a:pt x="848" y="4194"/>
                    <a:pt x="1067" y="3879"/>
                    <a:pt x="1581" y="3879"/>
                  </a:cubicBezTo>
                  <a:cubicBezTo>
                    <a:pt x="1716" y="3879"/>
                    <a:pt x="1871" y="3901"/>
                    <a:pt x="2049" y="3953"/>
                  </a:cubicBezTo>
                  <a:cubicBezTo>
                    <a:pt x="2189" y="3994"/>
                    <a:pt x="2318" y="4013"/>
                    <a:pt x="2436" y="4013"/>
                  </a:cubicBezTo>
                  <a:cubicBezTo>
                    <a:pt x="2788" y="4013"/>
                    <a:pt x="3034" y="3845"/>
                    <a:pt x="3132" y="3631"/>
                  </a:cubicBezTo>
                  <a:cubicBezTo>
                    <a:pt x="3251" y="3357"/>
                    <a:pt x="3144" y="3083"/>
                    <a:pt x="2882" y="2905"/>
                  </a:cubicBezTo>
                  <a:cubicBezTo>
                    <a:pt x="2714" y="2806"/>
                    <a:pt x="2470" y="2756"/>
                    <a:pt x="2181" y="2756"/>
                  </a:cubicBezTo>
                  <a:cubicBezTo>
                    <a:pt x="2123" y="2756"/>
                    <a:pt x="2063" y="2758"/>
                    <a:pt x="2001" y="2762"/>
                  </a:cubicBezTo>
                  <a:cubicBezTo>
                    <a:pt x="2180" y="2583"/>
                    <a:pt x="2430" y="2333"/>
                    <a:pt x="2739" y="2107"/>
                  </a:cubicBezTo>
                  <a:cubicBezTo>
                    <a:pt x="2966" y="1928"/>
                    <a:pt x="3251" y="1750"/>
                    <a:pt x="3561" y="1607"/>
                  </a:cubicBezTo>
                  <a:cubicBezTo>
                    <a:pt x="3742" y="1535"/>
                    <a:pt x="3929" y="1500"/>
                    <a:pt x="4120" y="1500"/>
                  </a:cubicBezTo>
                  <a:cubicBezTo>
                    <a:pt x="4368" y="1500"/>
                    <a:pt x="4621" y="1559"/>
                    <a:pt x="4871" y="1667"/>
                  </a:cubicBezTo>
                  <a:cubicBezTo>
                    <a:pt x="5156" y="1786"/>
                    <a:pt x="5406" y="1976"/>
                    <a:pt x="5633" y="2214"/>
                  </a:cubicBezTo>
                  <a:cubicBezTo>
                    <a:pt x="5299" y="2274"/>
                    <a:pt x="4799" y="2452"/>
                    <a:pt x="4549" y="3000"/>
                  </a:cubicBezTo>
                  <a:cubicBezTo>
                    <a:pt x="4323" y="3512"/>
                    <a:pt x="4347" y="4048"/>
                    <a:pt x="4668" y="4595"/>
                  </a:cubicBezTo>
                  <a:cubicBezTo>
                    <a:pt x="5573" y="6239"/>
                    <a:pt x="8681" y="7691"/>
                    <a:pt x="10919" y="7977"/>
                  </a:cubicBezTo>
                  <a:lnTo>
                    <a:pt x="10931" y="7977"/>
                  </a:lnTo>
                  <a:cubicBezTo>
                    <a:pt x="11002" y="7977"/>
                    <a:pt x="11074" y="7917"/>
                    <a:pt x="11098" y="7846"/>
                  </a:cubicBezTo>
                  <a:cubicBezTo>
                    <a:pt x="11050" y="7643"/>
                    <a:pt x="10990" y="7572"/>
                    <a:pt x="10907" y="7560"/>
                  </a:cubicBezTo>
                  <a:cubicBezTo>
                    <a:pt x="9835" y="7429"/>
                    <a:pt x="8538" y="6989"/>
                    <a:pt x="7407" y="6417"/>
                  </a:cubicBezTo>
                  <a:cubicBezTo>
                    <a:pt x="6180" y="5786"/>
                    <a:pt x="5287" y="5048"/>
                    <a:pt x="4906" y="4345"/>
                  </a:cubicBezTo>
                  <a:cubicBezTo>
                    <a:pt x="4656" y="3881"/>
                    <a:pt x="4609" y="3452"/>
                    <a:pt x="4799" y="3048"/>
                  </a:cubicBezTo>
                  <a:cubicBezTo>
                    <a:pt x="4918" y="2798"/>
                    <a:pt x="5133" y="2607"/>
                    <a:pt x="5442" y="2500"/>
                  </a:cubicBezTo>
                  <a:cubicBezTo>
                    <a:pt x="5597" y="2440"/>
                    <a:pt x="5752" y="2429"/>
                    <a:pt x="5847" y="2429"/>
                  </a:cubicBezTo>
                  <a:cubicBezTo>
                    <a:pt x="5859" y="2440"/>
                    <a:pt x="5871" y="2464"/>
                    <a:pt x="5883" y="2488"/>
                  </a:cubicBezTo>
                  <a:cubicBezTo>
                    <a:pt x="6025" y="2679"/>
                    <a:pt x="6216" y="2798"/>
                    <a:pt x="6418" y="2798"/>
                  </a:cubicBezTo>
                  <a:cubicBezTo>
                    <a:pt x="6466" y="2798"/>
                    <a:pt x="6526" y="2798"/>
                    <a:pt x="6573" y="2786"/>
                  </a:cubicBezTo>
                  <a:cubicBezTo>
                    <a:pt x="6883" y="2702"/>
                    <a:pt x="7157" y="2429"/>
                    <a:pt x="7192" y="2095"/>
                  </a:cubicBezTo>
                  <a:cubicBezTo>
                    <a:pt x="7240" y="1750"/>
                    <a:pt x="7061" y="1440"/>
                    <a:pt x="6692" y="1238"/>
                  </a:cubicBezTo>
                  <a:cubicBezTo>
                    <a:pt x="6645" y="1202"/>
                    <a:pt x="6597" y="1190"/>
                    <a:pt x="6573" y="1178"/>
                  </a:cubicBezTo>
                  <a:cubicBezTo>
                    <a:pt x="6537" y="1035"/>
                    <a:pt x="6418" y="595"/>
                    <a:pt x="5990" y="297"/>
                  </a:cubicBezTo>
                  <a:cubicBezTo>
                    <a:pt x="5711" y="98"/>
                    <a:pt x="5362" y="0"/>
                    <a:pt x="4955"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67"/>
          <p:cNvGrpSpPr/>
          <p:nvPr/>
        </p:nvGrpSpPr>
        <p:grpSpPr>
          <a:xfrm>
            <a:off x="3479180" y="1787509"/>
            <a:ext cx="356256" cy="351808"/>
            <a:chOff x="7993805" y="2427122"/>
            <a:chExt cx="356256" cy="351808"/>
          </a:xfrm>
        </p:grpSpPr>
        <p:sp>
          <p:nvSpPr>
            <p:cNvPr id="1419" name="Google Shape;1419;p67"/>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7"/>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rgbClr val="657E9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68"/>
          <p:cNvSpPr txBox="1">
            <a:spLocks noGrp="1"/>
          </p:cNvSpPr>
          <p:nvPr>
            <p:ph type="title"/>
          </p:nvPr>
        </p:nvSpPr>
        <p:spPr>
          <a:xfrm>
            <a:off x="2567225" y="1934300"/>
            <a:ext cx="6262800" cy="91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Cost Benefit Analysis, Recommendations &amp; Conclusion</a:t>
            </a:r>
            <a:endParaRPr sz="4000"/>
          </a:p>
        </p:txBody>
      </p:sp>
      <p:sp>
        <p:nvSpPr>
          <p:cNvPr id="1427" name="Google Shape;1427;p68"/>
          <p:cNvSpPr txBox="1">
            <a:spLocks noGrp="1"/>
          </p:cNvSpPr>
          <p:nvPr>
            <p:ph type="subTitle" idx="1"/>
          </p:nvPr>
        </p:nvSpPr>
        <p:spPr>
          <a:xfrm>
            <a:off x="3296700" y="3796975"/>
            <a:ext cx="5224800" cy="32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Jia Qing</a:t>
            </a:r>
            <a:endParaRPr/>
          </a:p>
        </p:txBody>
      </p:sp>
      <p:sp>
        <p:nvSpPr>
          <p:cNvPr id="1428" name="Google Shape;1428;p68"/>
          <p:cNvSpPr txBox="1">
            <a:spLocks noGrp="1"/>
          </p:cNvSpPr>
          <p:nvPr>
            <p:ph type="title" idx="2"/>
          </p:nvPr>
        </p:nvSpPr>
        <p:spPr>
          <a:xfrm>
            <a:off x="331900" y="1404750"/>
            <a:ext cx="2235300" cy="19215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7000"/>
              <a:t>04</a:t>
            </a:r>
            <a:endParaRPr sz="7000"/>
          </a:p>
        </p:txBody>
      </p:sp>
      <p:cxnSp>
        <p:nvCxnSpPr>
          <p:cNvPr id="1429" name="Google Shape;1429;p68"/>
          <p:cNvCxnSpPr/>
          <p:nvPr/>
        </p:nvCxnSpPr>
        <p:spPr>
          <a:xfrm>
            <a:off x="2999375" y="3550675"/>
            <a:ext cx="0" cy="929100"/>
          </a:xfrm>
          <a:prstGeom prst="straightConnector1">
            <a:avLst/>
          </a:prstGeom>
          <a:noFill/>
          <a:ln w="19050" cap="flat" cmpd="sng">
            <a:solidFill>
              <a:schemeClr val="dk1"/>
            </a:solidFill>
            <a:prstDash val="solid"/>
            <a:round/>
            <a:headEnd type="none" w="med" len="med"/>
            <a:tailEnd type="none" w="med" len="med"/>
          </a:ln>
        </p:spPr>
      </p:cxnSp>
      <p:sp>
        <p:nvSpPr>
          <p:cNvPr id="1430" name="Google Shape;1430;p68"/>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8"/>
          <p:cNvSpPr/>
          <p:nvPr/>
        </p:nvSpPr>
        <p:spPr>
          <a:xfrm>
            <a:off x="4107057" y="517703"/>
            <a:ext cx="929886" cy="529019"/>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8"/>
          <p:cNvSpPr/>
          <p:nvPr/>
        </p:nvSpPr>
        <p:spPr>
          <a:xfrm rot="5400000">
            <a:off x="1464475"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8"/>
          <p:cNvSpPr/>
          <p:nvPr/>
        </p:nvSpPr>
        <p:spPr>
          <a:xfrm rot="5400000">
            <a:off x="1464475"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8"/>
          <p:cNvSpPr/>
          <p:nvPr/>
        </p:nvSpPr>
        <p:spPr>
          <a:xfrm rot="-2547602">
            <a:off x="1604507"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8"/>
          <p:cNvSpPr/>
          <p:nvPr/>
        </p:nvSpPr>
        <p:spPr>
          <a:xfrm rot="-795714" flipH="1">
            <a:off x="1223345" y="3743333"/>
            <a:ext cx="929860" cy="529004"/>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8"/>
          <p:cNvSpPr/>
          <p:nvPr/>
        </p:nvSpPr>
        <p:spPr>
          <a:xfrm>
            <a:off x="397368" y="1315063"/>
            <a:ext cx="406200" cy="406200"/>
          </a:xfrm>
          <a:prstGeom prst="plaqu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txBox="1">
            <a:spLocks noGrp="1"/>
          </p:cNvSpPr>
          <p:nvPr>
            <p:ph type="subTitle" idx="3"/>
          </p:nvPr>
        </p:nvSpPr>
        <p:spPr>
          <a:xfrm>
            <a:off x="6095800" y="592975"/>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15th August 2022</a:t>
            </a:r>
            <a:endParaRPr/>
          </a:p>
        </p:txBody>
      </p:sp>
      <p:sp>
        <p:nvSpPr>
          <p:cNvPr id="1438" name="Google Shape;1438;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4"/>
        <p:cNvGrpSpPr/>
        <p:nvPr/>
      </p:nvGrpSpPr>
      <p:grpSpPr>
        <a:xfrm>
          <a:off x="0" y="0"/>
          <a:ext cx="0" cy="0"/>
          <a:chOff x="0" y="0"/>
          <a:chExt cx="0" cy="0"/>
        </a:xfrm>
      </p:grpSpPr>
      <p:sp>
        <p:nvSpPr>
          <p:cNvPr id="625" name="Google Shape;625;p42"/>
          <p:cNvSpPr txBox="1">
            <a:spLocks noGrp="1"/>
          </p:cNvSpPr>
          <p:nvPr>
            <p:ph type="title"/>
          </p:nvPr>
        </p:nvSpPr>
        <p:spPr>
          <a:xfrm>
            <a:off x="339851" y="1937000"/>
            <a:ext cx="6340800" cy="9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Background and  Outside Research</a:t>
            </a:r>
            <a:endParaRPr sz="4000"/>
          </a:p>
        </p:txBody>
      </p:sp>
      <p:sp>
        <p:nvSpPr>
          <p:cNvPr id="626" name="Google Shape;626;p42"/>
          <p:cNvSpPr txBox="1">
            <a:spLocks noGrp="1"/>
          </p:cNvSpPr>
          <p:nvPr>
            <p:ph type="subTitle" idx="1"/>
          </p:nvPr>
        </p:nvSpPr>
        <p:spPr>
          <a:xfrm>
            <a:off x="714063" y="3760075"/>
            <a:ext cx="5376000" cy="3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Jia Qing</a:t>
            </a:r>
            <a:endParaRPr/>
          </a:p>
        </p:txBody>
      </p:sp>
      <p:sp>
        <p:nvSpPr>
          <p:cNvPr id="627" name="Google Shape;627;p42"/>
          <p:cNvSpPr txBox="1">
            <a:spLocks noGrp="1"/>
          </p:cNvSpPr>
          <p:nvPr>
            <p:ph type="title" idx="2"/>
          </p:nvPr>
        </p:nvSpPr>
        <p:spPr>
          <a:xfrm>
            <a:off x="6680628" y="1594000"/>
            <a:ext cx="2149500" cy="15075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7000"/>
              <a:t>01</a:t>
            </a:r>
            <a:endParaRPr sz="7000"/>
          </a:p>
        </p:txBody>
      </p:sp>
      <p:sp>
        <p:nvSpPr>
          <p:cNvPr id="628" name="Google Shape;628;p42"/>
          <p:cNvSpPr/>
          <p:nvPr/>
        </p:nvSpPr>
        <p:spPr>
          <a:xfrm>
            <a:off x="4107057" y="517703"/>
            <a:ext cx="929886" cy="529019"/>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rot="5400000">
            <a:off x="1458700"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rot="5400000">
            <a:off x="1458700"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rot="-2547602">
            <a:off x="1598732"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rot="-795714" flipH="1">
            <a:off x="6992233" y="3743333"/>
            <a:ext cx="929860" cy="529004"/>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txBox="1">
            <a:spLocks noGrp="1"/>
          </p:cNvSpPr>
          <p:nvPr>
            <p:ph type="subTitle" idx="3"/>
          </p:nvPr>
        </p:nvSpPr>
        <p:spPr>
          <a:xfrm>
            <a:off x="6095800" y="592975"/>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15th August 2022</a:t>
            </a:r>
            <a:endParaRPr/>
          </a:p>
        </p:txBody>
      </p:sp>
      <p:sp>
        <p:nvSpPr>
          <p:cNvPr id="634" name="Google Shape;634;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69"/>
          <p:cNvSpPr txBox="1">
            <a:spLocks noGrp="1"/>
          </p:cNvSpPr>
          <p:nvPr>
            <p:ph type="title"/>
          </p:nvPr>
        </p:nvSpPr>
        <p:spPr>
          <a:xfrm>
            <a:off x="721276" y="1477250"/>
            <a:ext cx="4113600" cy="603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500"/>
              <a:t>Zenivex: US$332</a:t>
            </a:r>
            <a:endParaRPr sz="3500"/>
          </a:p>
        </p:txBody>
      </p:sp>
      <p:sp>
        <p:nvSpPr>
          <p:cNvPr id="1444" name="Google Shape;1444;p69"/>
          <p:cNvSpPr txBox="1">
            <a:spLocks noGrp="1"/>
          </p:cNvSpPr>
          <p:nvPr>
            <p:ph type="subTitle" idx="1"/>
          </p:nvPr>
        </p:nvSpPr>
        <p:spPr>
          <a:xfrm>
            <a:off x="4834875" y="1514238"/>
            <a:ext cx="3588000" cy="528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Pesticide used as approved by the U.S Environmental Protection Agency</a:t>
            </a:r>
            <a:endParaRPr/>
          </a:p>
        </p:txBody>
      </p:sp>
      <p:sp>
        <p:nvSpPr>
          <p:cNvPr id="1445" name="Google Shape;1445;p69"/>
          <p:cNvSpPr txBox="1">
            <a:spLocks noGrp="1"/>
          </p:cNvSpPr>
          <p:nvPr>
            <p:ph type="title" idx="2"/>
          </p:nvPr>
        </p:nvSpPr>
        <p:spPr>
          <a:xfrm>
            <a:off x="4309151" y="2551325"/>
            <a:ext cx="4113600" cy="603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150, 100 acres</a:t>
            </a:r>
            <a:endParaRPr/>
          </a:p>
        </p:txBody>
      </p:sp>
      <p:sp>
        <p:nvSpPr>
          <p:cNvPr id="1446" name="Google Shape;1446;p69"/>
          <p:cNvSpPr txBox="1">
            <a:spLocks noGrp="1"/>
          </p:cNvSpPr>
          <p:nvPr>
            <p:ph type="subTitle" idx="3"/>
          </p:nvPr>
        </p:nvSpPr>
        <p:spPr>
          <a:xfrm>
            <a:off x="719050" y="2588375"/>
            <a:ext cx="3588000" cy="528900"/>
          </a:xfrm>
          <a:prstGeom prst="rect">
            <a:avLst/>
          </a:prstGeom>
        </p:spPr>
        <p:txBody>
          <a:bodyPr spcFirstLastPara="1" wrap="square" lIns="0" tIns="91425" rIns="0" bIns="0" anchor="t" anchorCtr="0">
            <a:noAutofit/>
          </a:bodyPr>
          <a:lstStyle/>
          <a:p>
            <a:pPr marL="0" lvl="0" indent="0" algn="ctr" rtl="0">
              <a:spcBef>
                <a:spcPts val="0"/>
              </a:spcBef>
              <a:spcAft>
                <a:spcPts val="0"/>
              </a:spcAft>
              <a:buNone/>
            </a:pPr>
            <a:r>
              <a:rPr lang="en"/>
              <a:t>Size of Chicago</a:t>
            </a:r>
            <a:endParaRPr/>
          </a:p>
        </p:txBody>
      </p:sp>
      <p:sp>
        <p:nvSpPr>
          <p:cNvPr id="1447" name="Google Shape;1447;p69"/>
          <p:cNvSpPr txBox="1">
            <a:spLocks noGrp="1"/>
          </p:cNvSpPr>
          <p:nvPr>
            <p:ph type="title" idx="4"/>
          </p:nvPr>
        </p:nvSpPr>
        <p:spPr>
          <a:xfrm>
            <a:off x="721276" y="3618125"/>
            <a:ext cx="4113600" cy="603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 USD259, 550</a:t>
            </a:r>
            <a:endParaRPr/>
          </a:p>
        </p:txBody>
      </p:sp>
      <p:sp>
        <p:nvSpPr>
          <p:cNvPr id="1448" name="Google Shape;1448;p69"/>
          <p:cNvSpPr txBox="1">
            <a:spLocks noGrp="1"/>
          </p:cNvSpPr>
          <p:nvPr>
            <p:ph type="subTitle" idx="5"/>
          </p:nvPr>
        </p:nvSpPr>
        <p:spPr>
          <a:xfrm>
            <a:off x="4837675" y="3655175"/>
            <a:ext cx="3588000" cy="528900"/>
          </a:xfrm>
          <a:prstGeom prst="rect">
            <a:avLst/>
          </a:prstGeom>
        </p:spPr>
        <p:txBody>
          <a:bodyPr spcFirstLastPara="1" wrap="square" lIns="0" tIns="91425" rIns="0" bIns="0" anchor="t" anchorCtr="0">
            <a:noAutofit/>
          </a:bodyPr>
          <a:lstStyle/>
          <a:p>
            <a:pPr marL="0" lvl="0" indent="0" algn="ctr" rtl="0">
              <a:spcBef>
                <a:spcPts val="0"/>
              </a:spcBef>
              <a:spcAft>
                <a:spcPts val="0"/>
              </a:spcAft>
              <a:buNone/>
            </a:pPr>
            <a:r>
              <a:rPr lang="en"/>
              <a:t>Cost of spraying over the whole of Chicago</a:t>
            </a:r>
            <a:endParaRPr/>
          </a:p>
        </p:txBody>
      </p:sp>
      <p:sp>
        <p:nvSpPr>
          <p:cNvPr id="1449" name="Google Shape;1449;p69"/>
          <p:cNvSpPr/>
          <p:nvPr/>
        </p:nvSpPr>
        <p:spPr>
          <a:xfrm>
            <a:off x="4107057" y="517703"/>
            <a:ext cx="929886" cy="529019"/>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9"/>
          <p:cNvSpPr/>
          <p:nvPr/>
        </p:nvSpPr>
        <p:spPr>
          <a:xfrm rot="5400000">
            <a:off x="1464475"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9"/>
          <p:cNvSpPr/>
          <p:nvPr/>
        </p:nvSpPr>
        <p:spPr>
          <a:xfrm rot="5400000">
            <a:off x="1464475"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9"/>
          <p:cNvSpPr/>
          <p:nvPr/>
        </p:nvSpPr>
        <p:spPr>
          <a:xfrm rot="-2547602">
            <a:off x="1604507"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9"/>
          <p:cNvSpPr txBox="1">
            <a:spLocks noGrp="1"/>
          </p:cNvSpPr>
          <p:nvPr>
            <p:ph type="subTitle" idx="6"/>
          </p:nvPr>
        </p:nvSpPr>
        <p:spPr>
          <a:xfrm>
            <a:off x="6095800" y="592975"/>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Cost Analysis</a:t>
            </a:r>
            <a:endParaRPr/>
          </a:p>
        </p:txBody>
      </p:sp>
      <p:sp>
        <p:nvSpPr>
          <p:cNvPr id="1454" name="Google Shape;1454;p69"/>
          <p:cNvSpPr/>
          <p:nvPr/>
        </p:nvSpPr>
        <p:spPr>
          <a:xfrm>
            <a:off x="843368" y="1309063"/>
            <a:ext cx="406200" cy="406200"/>
          </a:xfrm>
          <a:prstGeom prst="plaqu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70"/>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Benefit Analysis</a:t>
            </a:r>
            <a:endParaRPr/>
          </a:p>
        </p:txBody>
      </p:sp>
      <p:sp>
        <p:nvSpPr>
          <p:cNvPr id="1461" name="Google Shape;1461;p70"/>
          <p:cNvSpPr/>
          <p:nvPr/>
        </p:nvSpPr>
        <p:spPr>
          <a:xfrm>
            <a:off x="802918" y="1314488"/>
            <a:ext cx="406200" cy="406200"/>
          </a:xfrm>
          <a:prstGeom prst="plaqu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70"/>
          <p:cNvGrpSpPr/>
          <p:nvPr/>
        </p:nvGrpSpPr>
        <p:grpSpPr>
          <a:xfrm rot="5400000" flipH="1">
            <a:off x="8309671" y="1489892"/>
            <a:ext cx="487751" cy="236731"/>
            <a:chOff x="238125" y="3221500"/>
            <a:chExt cx="1430775" cy="694225"/>
          </a:xfrm>
        </p:grpSpPr>
        <p:sp>
          <p:nvSpPr>
            <p:cNvPr id="1463" name="Google Shape;1463;p70"/>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0"/>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0"/>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0"/>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0"/>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0"/>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0"/>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0"/>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0"/>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0"/>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0"/>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0"/>
          <p:cNvGrpSpPr/>
          <p:nvPr/>
        </p:nvGrpSpPr>
        <p:grpSpPr>
          <a:xfrm rot="-5400000" flipH="1">
            <a:off x="333232" y="3958091"/>
            <a:ext cx="409014" cy="364556"/>
            <a:chOff x="2410300" y="1751875"/>
            <a:chExt cx="899525" cy="801750"/>
          </a:xfrm>
        </p:grpSpPr>
        <p:sp>
          <p:nvSpPr>
            <p:cNvPr id="1475" name="Google Shape;1475;p70"/>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0"/>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0"/>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0"/>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0"/>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0"/>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0"/>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82" name="Google Shape;1482;p70"/>
          <p:cNvCxnSpPr>
            <a:stCxn id="1483" idx="3"/>
          </p:cNvCxnSpPr>
          <p:nvPr/>
        </p:nvCxnSpPr>
        <p:spPr>
          <a:xfrm>
            <a:off x="2279050" y="2843700"/>
            <a:ext cx="1442700" cy="606300"/>
          </a:xfrm>
          <a:prstGeom prst="bentConnector3">
            <a:avLst>
              <a:gd name="adj1" fmla="val 50000"/>
            </a:avLst>
          </a:prstGeom>
          <a:noFill/>
          <a:ln w="19050" cap="flat" cmpd="sng">
            <a:solidFill>
              <a:schemeClr val="dk1"/>
            </a:solidFill>
            <a:prstDash val="solid"/>
            <a:round/>
            <a:headEnd type="none" w="sm" len="sm"/>
            <a:tailEnd type="none" w="sm" len="sm"/>
          </a:ln>
        </p:spPr>
      </p:cxnSp>
      <p:sp>
        <p:nvSpPr>
          <p:cNvPr id="1484" name="Google Shape;1484;p70"/>
          <p:cNvSpPr/>
          <p:nvPr/>
        </p:nvSpPr>
        <p:spPr>
          <a:xfrm>
            <a:off x="3750881" y="2179750"/>
            <a:ext cx="1126500" cy="27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Abril Fatface"/>
                <a:ea typeface="Abril Fatface"/>
                <a:cs typeface="Abril Fatface"/>
                <a:sym typeface="Abril Fatface"/>
              </a:rPr>
              <a:t>Medical Leave</a:t>
            </a:r>
            <a:endParaRPr sz="2000">
              <a:solidFill>
                <a:schemeClr val="dk1"/>
              </a:solidFill>
              <a:latin typeface="Abril Fatface"/>
              <a:ea typeface="Abril Fatface"/>
              <a:cs typeface="Abril Fatface"/>
              <a:sym typeface="Abril Fatface"/>
            </a:endParaRPr>
          </a:p>
        </p:txBody>
      </p:sp>
      <p:sp>
        <p:nvSpPr>
          <p:cNvPr id="1483" name="Google Shape;1483;p70"/>
          <p:cNvSpPr/>
          <p:nvPr/>
        </p:nvSpPr>
        <p:spPr>
          <a:xfrm>
            <a:off x="627250" y="2708100"/>
            <a:ext cx="1651800" cy="271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100">
                <a:solidFill>
                  <a:schemeClr val="dk1"/>
                </a:solidFill>
                <a:latin typeface="Abril Fatface"/>
                <a:ea typeface="Abril Fatface"/>
                <a:cs typeface="Abril Fatface"/>
                <a:sym typeface="Abril Fatface"/>
              </a:rPr>
              <a:t>Weakened Workforce</a:t>
            </a:r>
            <a:endParaRPr sz="2100">
              <a:solidFill>
                <a:schemeClr val="dk1"/>
              </a:solidFill>
              <a:latin typeface="Abril Fatface"/>
              <a:ea typeface="Abril Fatface"/>
              <a:cs typeface="Abril Fatface"/>
              <a:sym typeface="Abril Fatface"/>
            </a:endParaRPr>
          </a:p>
        </p:txBody>
      </p:sp>
      <p:sp>
        <p:nvSpPr>
          <p:cNvPr id="1485" name="Google Shape;1485;p70"/>
          <p:cNvSpPr/>
          <p:nvPr/>
        </p:nvSpPr>
        <p:spPr>
          <a:xfrm>
            <a:off x="3750881" y="3312650"/>
            <a:ext cx="1126500" cy="27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chemeClr val="dk1"/>
                </a:solidFill>
                <a:latin typeface="Abril Fatface"/>
                <a:ea typeface="Abril Fatface"/>
                <a:cs typeface="Abril Fatface"/>
                <a:sym typeface="Abril Fatface"/>
              </a:rPr>
              <a:t>Hospital Bills</a:t>
            </a:r>
            <a:endParaRPr sz="1900">
              <a:solidFill>
                <a:schemeClr val="dk1"/>
              </a:solidFill>
              <a:latin typeface="Abril Fatface"/>
              <a:ea typeface="Abril Fatface"/>
              <a:cs typeface="Abril Fatface"/>
              <a:sym typeface="Abril Fatface"/>
            </a:endParaRPr>
          </a:p>
        </p:txBody>
      </p:sp>
      <p:sp>
        <p:nvSpPr>
          <p:cNvPr id="1486" name="Google Shape;1486;p70"/>
          <p:cNvSpPr/>
          <p:nvPr/>
        </p:nvSpPr>
        <p:spPr>
          <a:xfrm>
            <a:off x="4962144" y="3312640"/>
            <a:ext cx="2011500" cy="27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Urbanist"/>
                <a:ea typeface="Urbanist"/>
                <a:cs typeface="Urbanist"/>
                <a:sym typeface="Urbanist"/>
              </a:rPr>
              <a:t>Average hospital expense: USD25,000</a:t>
            </a:r>
            <a:endParaRPr sz="1100">
              <a:solidFill>
                <a:schemeClr val="dk1"/>
              </a:solidFill>
              <a:latin typeface="Urbanist"/>
              <a:ea typeface="Urbanist"/>
              <a:cs typeface="Urbanist"/>
              <a:sym typeface="Urbanist"/>
            </a:endParaRPr>
          </a:p>
        </p:txBody>
      </p:sp>
      <p:sp>
        <p:nvSpPr>
          <p:cNvPr id="1487" name="Google Shape;1487;p70"/>
          <p:cNvSpPr/>
          <p:nvPr/>
        </p:nvSpPr>
        <p:spPr>
          <a:xfrm>
            <a:off x="6889375" y="2450950"/>
            <a:ext cx="15996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Abril Fatface"/>
                <a:ea typeface="Abril Fatface"/>
                <a:cs typeface="Abril Fatface"/>
                <a:sym typeface="Abril Fatface"/>
              </a:rPr>
              <a:t>USD335,729</a:t>
            </a:r>
            <a:endParaRPr sz="1800" b="1">
              <a:solidFill>
                <a:schemeClr val="dk1"/>
              </a:solidFill>
              <a:latin typeface="Abril Fatface"/>
              <a:ea typeface="Abril Fatface"/>
              <a:cs typeface="Abril Fatface"/>
              <a:sym typeface="Abril Fatface"/>
            </a:endParaRPr>
          </a:p>
        </p:txBody>
      </p:sp>
      <p:sp>
        <p:nvSpPr>
          <p:cNvPr id="1488" name="Google Shape;1488;p70"/>
          <p:cNvSpPr/>
          <p:nvPr/>
        </p:nvSpPr>
        <p:spPr>
          <a:xfrm>
            <a:off x="3857970" y="1364375"/>
            <a:ext cx="759900" cy="566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9" name="Google Shape;1489;p70"/>
          <p:cNvCxnSpPr/>
          <p:nvPr/>
        </p:nvCxnSpPr>
        <p:spPr>
          <a:xfrm rot="10800000" flipH="1">
            <a:off x="2279081" y="2289550"/>
            <a:ext cx="1453200" cy="554100"/>
          </a:xfrm>
          <a:prstGeom prst="bentConnector3">
            <a:avLst>
              <a:gd name="adj1" fmla="val 50000"/>
            </a:avLst>
          </a:prstGeom>
          <a:noFill/>
          <a:ln w="19050" cap="flat" cmpd="sng">
            <a:solidFill>
              <a:schemeClr val="dk1"/>
            </a:solidFill>
            <a:prstDash val="solid"/>
            <a:round/>
            <a:headEnd type="none" w="sm" len="sm"/>
            <a:tailEnd type="none" w="sm" len="sm"/>
          </a:ln>
        </p:spPr>
      </p:cxnSp>
      <p:sp>
        <p:nvSpPr>
          <p:cNvPr id="1490" name="Google Shape;1490;p70"/>
          <p:cNvSpPr/>
          <p:nvPr/>
        </p:nvSpPr>
        <p:spPr>
          <a:xfrm>
            <a:off x="2572570" y="2560500"/>
            <a:ext cx="759900" cy="566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1" name="Google Shape;1491;p70"/>
          <p:cNvGrpSpPr/>
          <p:nvPr/>
        </p:nvGrpSpPr>
        <p:grpSpPr>
          <a:xfrm>
            <a:off x="2781006" y="2680850"/>
            <a:ext cx="342950" cy="325700"/>
            <a:chOff x="2430600" y="1323182"/>
            <a:chExt cx="342950" cy="325700"/>
          </a:xfrm>
        </p:grpSpPr>
        <p:sp>
          <p:nvSpPr>
            <p:cNvPr id="1492" name="Google Shape;1492;p70"/>
            <p:cNvSpPr/>
            <p:nvPr/>
          </p:nvSpPr>
          <p:spPr>
            <a:xfrm>
              <a:off x="2430600" y="1323182"/>
              <a:ext cx="342950" cy="290675"/>
            </a:xfrm>
            <a:custGeom>
              <a:avLst/>
              <a:gdLst/>
              <a:ahLst/>
              <a:cxnLst/>
              <a:rect l="l" t="t" r="r" b="b"/>
              <a:pathLst>
                <a:path w="13718" h="11627" extrusionOk="0">
                  <a:moveTo>
                    <a:pt x="6862" y="2720"/>
                  </a:moveTo>
                  <a:cubicBezTo>
                    <a:pt x="6930" y="2720"/>
                    <a:pt x="6998" y="2735"/>
                    <a:pt x="7063" y="2766"/>
                  </a:cubicBezTo>
                  <a:cubicBezTo>
                    <a:pt x="7260" y="2862"/>
                    <a:pt x="7363" y="3081"/>
                    <a:pt x="7311" y="3295"/>
                  </a:cubicBezTo>
                  <a:lnTo>
                    <a:pt x="7274" y="3443"/>
                  </a:lnTo>
                  <a:cubicBezTo>
                    <a:pt x="7149" y="3361"/>
                    <a:pt x="7004" y="3320"/>
                    <a:pt x="6860" y="3320"/>
                  </a:cubicBezTo>
                  <a:cubicBezTo>
                    <a:pt x="6716" y="3320"/>
                    <a:pt x="6571" y="3361"/>
                    <a:pt x="6445" y="3443"/>
                  </a:cubicBezTo>
                  <a:lnTo>
                    <a:pt x="6409" y="3295"/>
                  </a:lnTo>
                  <a:cubicBezTo>
                    <a:pt x="6375" y="3155"/>
                    <a:pt x="6406" y="3009"/>
                    <a:pt x="6494" y="2898"/>
                  </a:cubicBezTo>
                  <a:cubicBezTo>
                    <a:pt x="6586" y="2783"/>
                    <a:pt x="6722" y="2720"/>
                    <a:pt x="6862" y="2720"/>
                  </a:cubicBezTo>
                  <a:close/>
                  <a:moveTo>
                    <a:pt x="11213" y="3226"/>
                  </a:moveTo>
                  <a:cubicBezTo>
                    <a:pt x="11520" y="3226"/>
                    <a:pt x="11815" y="3465"/>
                    <a:pt x="11815" y="3825"/>
                  </a:cubicBezTo>
                  <a:cubicBezTo>
                    <a:pt x="11815" y="4154"/>
                    <a:pt x="11547" y="4422"/>
                    <a:pt x="11218" y="4422"/>
                  </a:cubicBezTo>
                  <a:cubicBezTo>
                    <a:pt x="10686" y="4422"/>
                    <a:pt x="10420" y="3778"/>
                    <a:pt x="10796" y="3401"/>
                  </a:cubicBezTo>
                  <a:cubicBezTo>
                    <a:pt x="10918" y="3281"/>
                    <a:pt x="11067" y="3226"/>
                    <a:pt x="11213" y="3226"/>
                  </a:cubicBezTo>
                  <a:close/>
                  <a:moveTo>
                    <a:pt x="6860" y="3718"/>
                  </a:moveTo>
                  <a:cubicBezTo>
                    <a:pt x="7184" y="3718"/>
                    <a:pt x="7457" y="4174"/>
                    <a:pt x="7457" y="4714"/>
                  </a:cubicBezTo>
                  <a:cubicBezTo>
                    <a:pt x="7457" y="5253"/>
                    <a:pt x="7184" y="5709"/>
                    <a:pt x="6860" y="5709"/>
                  </a:cubicBezTo>
                  <a:cubicBezTo>
                    <a:pt x="6536" y="5709"/>
                    <a:pt x="6263" y="5253"/>
                    <a:pt x="6263" y="4714"/>
                  </a:cubicBezTo>
                  <a:cubicBezTo>
                    <a:pt x="6263" y="4174"/>
                    <a:pt x="6536" y="3718"/>
                    <a:pt x="6860" y="3718"/>
                  </a:cubicBezTo>
                  <a:close/>
                  <a:moveTo>
                    <a:pt x="7388" y="5901"/>
                  </a:moveTo>
                  <a:lnTo>
                    <a:pt x="7441" y="6111"/>
                  </a:lnTo>
                  <a:cubicBezTo>
                    <a:pt x="7531" y="6487"/>
                    <a:pt x="7247" y="6849"/>
                    <a:pt x="6860" y="6849"/>
                  </a:cubicBezTo>
                  <a:cubicBezTo>
                    <a:pt x="6473" y="6849"/>
                    <a:pt x="6189" y="6487"/>
                    <a:pt x="6281" y="6111"/>
                  </a:cubicBezTo>
                  <a:lnTo>
                    <a:pt x="6331" y="5901"/>
                  </a:lnTo>
                  <a:cubicBezTo>
                    <a:pt x="6483" y="6031"/>
                    <a:pt x="6664" y="6107"/>
                    <a:pt x="6860" y="6107"/>
                  </a:cubicBezTo>
                  <a:cubicBezTo>
                    <a:pt x="7055" y="6107"/>
                    <a:pt x="7236" y="6031"/>
                    <a:pt x="7388" y="5901"/>
                  </a:cubicBezTo>
                  <a:close/>
                  <a:moveTo>
                    <a:pt x="7325" y="7133"/>
                  </a:moveTo>
                  <a:lnTo>
                    <a:pt x="7403" y="7817"/>
                  </a:lnTo>
                  <a:lnTo>
                    <a:pt x="6317" y="7817"/>
                  </a:lnTo>
                  <a:lnTo>
                    <a:pt x="6395" y="7133"/>
                  </a:lnTo>
                  <a:cubicBezTo>
                    <a:pt x="6541" y="7209"/>
                    <a:pt x="6700" y="7247"/>
                    <a:pt x="6860" y="7247"/>
                  </a:cubicBezTo>
                  <a:cubicBezTo>
                    <a:pt x="7020" y="7247"/>
                    <a:pt x="7179" y="7209"/>
                    <a:pt x="7325" y="7133"/>
                  </a:cubicBezTo>
                  <a:close/>
                  <a:moveTo>
                    <a:pt x="7448" y="8217"/>
                  </a:moveTo>
                  <a:lnTo>
                    <a:pt x="7524" y="8880"/>
                  </a:lnTo>
                  <a:lnTo>
                    <a:pt x="6196" y="8880"/>
                  </a:lnTo>
                  <a:lnTo>
                    <a:pt x="6272" y="8217"/>
                  </a:lnTo>
                  <a:close/>
                  <a:moveTo>
                    <a:pt x="7569" y="9278"/>
                  </a:moveTo>
                  <a:lnTo>
                    <a:pt x="7606" y="9591"/>
                  </a:lnTo>
                  <a:cubicBezTo>
                    <a:pt x="7618" y="9707"/>
                    <a:pt x="7620" y="9824"/>
                    <a:pt x="7609" y="9940"/>
                  </a:cubicBezTo>
                  <a:lnTo>
                    <a:pt x="6112" y="9940"/>
                  </a:lnTo>
                  <a:cubicBezTo>
                    <a:pt x="6100" y="9824"/>
                    <a:pt x="6100" y="9707"/>
                    <a:pt x="6114" y="9591"/>
                  </a:cubicBezTo>
                  <a:lnTo>
                    <a:pt x="6151" y="9278"/>
                  </a:lnTo>
                  <a:close/>
                  <a:moveTo>
                    <a:pt x="7519" y="10338"/>
                  </a:moveTo>
                  <a:cubicBezTo>
                    <a:pt x="7472" y="10470"/>
                    <a:pt x="7408" y="10595"/>
                    <a:pt x="7330" y="10711"/>
                  </a:cubicBezTo>
                  <a:lnTo>
                    <a:pt x="7046" y="11129"/>
                  </a:lnTo>
                  <a:cubicBezTo>
                    <a:pt x="7001" y="11194"/>
                    <a:pt x="6931" y="11227"/>
                    <a:pt x="6860" y="11227"/>
                  </a:cubicBezTo>
                  <a:cubicBezTo>
                    <a:pt x="6789" y="11227"/>
                    <a:pt x="6719" y="11194"/>
                    <a:pt x="6674" y="11129"/>
                  </a:cubicBezTo>
                  <a:lnTo>
                    <a:pt x="6389" y="10711"/>
                  </a:lnTo>
                  <a:cubicBezTo>
                    <a:pt x="6312" y="10595"/>
                    <a:pt x="6248" y="10470"/>
                    <a:pt x="6201" y="10338"/>
                  </a:cubicBezTo>
                  <a:close/>
                  <a:moveTo>
                    <a:pt x="3188" y="1"/>
                  </a:moveTo>
                  <a:cubicBezTo>
                    <a:pt x="3124" y="1"/>
                    <a:pt x="3062" y="31"/>
                    <a:pt x="3023" y="88"/>
                  </a:cubicBezTo>
                  <a:cubicBezTo>
                    <a:pt x="2960" y="180"/>
                    <a:pt x="2985" y="305"/>
                    <a:pt x="3079" y="367"/>
                  </a:cubicBezTo>
                  <a:lnTo>
                    <a:pt x="4364" y="1250"/>
                  </a:lnTo>
                  <a:lnTo>
                    <a:pt x="4672" y="2869"/>
                  </a:lnTo>
                  <a:cubicBezTo>
                    <a:pt x="4679" y="2909"/>
                    <a:pt x="4699" y="2945"/>
                    <a:pt x="4728" y="2974"/>
                  </a:cubicBezTo>
                  <a:lnTo>
                    <a:pt x="5615" y="3841"/>
                  </a:lnTo>
                  <a:lnTo>
                    <a:pt x="4124" y="3673"/>
                  </a:lnTo>
                  <a:cubicBezTo>
                    <a:pt x="4118" y="3672"/>
                    <a:pt x="4112" y="3672"/>
                    <a:pt x="4107" y="3672"/>
                  </a:cubicBezTo>
                  <a:cubicBezTo>
                    <a:pt x="4007" y="3672"/>
                    <a:pt x="3920" y="3747"/>
                    <a:pt x="3908" y="3849"/>
                  </a:cubicBezTo>
                  <a:cubicBezTo>
                    <a:pt x="3896" y="3957"/>
                    <a:pt x="3972" y="4055"/>
                    <a:pt x="4078" y="4069"/>
                  </a:cubicBezTo>
                  <a:lnTo>
                    <a:pt x="5912" y="4276"/>
                  </a:lnTo>
                  <a:cubicBezTo>
                    <a:pt x="5881" y="4415"/>
                    <a:pt x="5865" y="4556"/>
                    <a:pt x="5865" y="4697"/>
                  </a:cubicBezTo>
                  <a:lnTo>
                    <a:pt x="4200" y="5141"/>
                  </a:lnTo>
                  <a:cubicBezTo>
                    <a:pt x="3226" y="5401"/>
                    <a:pt x="2221" y="5532"/>
                    <a:pt x="1213" y="5532"/>
                  </a:cubicBezTo>
                  <a:cubicBezTo>
                    <a:pt x="1212" y="5532"/>
                    <a:pt x="1211" y="5532"/>
                    <a:pt x="1210" y="5532"/>
                  </a:cubicBezTo>
                  <a:cubicBezTo>
                    <a:pt x="833" y="5532"/>
                    <a:pt x="517" y="5252"/>
                    <a:pt x="468" y="4878"/>
                  </a:cubicBezTo>
                  <a:cubicBezTo>
                    <a:pt x="421" y="4504"/>
                    <a:pt x="658" y="4151"/>
                    <a:pt x="1023" y="4055"/>
                  </a:cubicBezTo>
                  <a:cubicBezTo>
                    <a:pt x="1430" y="3949"/>
                    <a:pt x="1848" y="3896"/>
                    <a:pt x="2266" y="3896"/>
                  </a:cubicBezTo>
                  <a:cubicBezTo>
                    <a:pt x="2448" y="3896"/>
                    <a:pt x="2631" y="3906"/>
                    <a:pt x="2813" y="3926"/>
                  </a:cubicBezTo>
                  <a:lnTo>
                    <a:pt x="3161" y="3966"/>
                  </a:lnTo>
                  <a:cubicBezTo>
                    <a:pt x="3168" y="3967"/>
                    <a:pt x="3176" y="3967"/>
                    <a:pt x="3183" y="3967"/>
                  </a:cubicBezTo>
                  <a:cubicBezTo>
                    <a:pt x="3283" y="3967"/>
                    <a:pt x="3368" y="3892"/>
                    <a:pt x="3380" y="3791"/>
                  </a:cubicBezTo>
                  <a:cubicBezTo>
                    <a:pt x="3392" y="3682"/>
                    <a:pt x="3315" y="3582"/>
                    <a:pt x="3206" y="3570"/>
                  </a:cubicBezTo>
                  <a:lnTo>
                    <a:pt x="2859" y="3532"/>
                  </a:lnTo>
                  <a:cubicBezTo>
                    <a:pt x="2659" y="3509"/>
                    <a:pt x="2459" y="3498"/>
                    <a:pt x="2260" y="3498"/>
                  </a:cubicBezTo>
                  <a:cubicBezTo>
                    <a:pt x="1809" y="3498"/>
                    <a:pt x="1360" y="3555"/>
                    <a:pt x="924" y="3669"/>
                  </a:cubicBezTo>
                  <a:cubicBezTo>
                    <a:pt x="365" y="3816"/>
                    <a:pt x="1" y="4355"/>
                    <a:pt x="75" y="4927"/>
                  </a:cubicBezTo>
                  <a:cubicBezTo>
                    <a:pt x="149" y="5501"/>
                    <a:pt x="636" y="5930"/>
                    <a:pt x="1213" y="5930"/>
                  </a:cubicBezTo>
                  <a:cubicBezTo>
                    <a:pt x="2258" y="5930"/>
                    <a:pt x="3295" y="5794"/>
                    <a:pt x="4303" y="5526"/>
                  </a:cubicBezTo>
                  <a:lnTo>
                    <a:pt x="5901" y="5099"/>
                  </a:lnTo>
                  <a:cubicBezTo>
                    <a:pt x="5921" y="5197"/>
                    <a:pt x="5948" y="5293"/>
                    <a:pt x="5984" y="5385"/>
                  </a:cubicBezTo>
                  <a:lnTo>
                    <a:pt x="4200" y="6042"/>
                  </a:lnTo>
                  <a:cubicBezTo>
                    <a:pt x="4149" y="6060"/>
                    <a:pt x="4109" y="6096"/>
                    <a:pt x="4087" y="6145"/>
                  </a:cubicBezTo>
                  <a:lnTo>
                    <a:pt x="3246" y="7949"/>
                  </a:lnTo>
                  <a:lnTo>
                    <a:pt x="1508" y="8782"/>
                  </a:lnTo>
                  <a:cubicBezTo>
                    <a:pt x="1411" y="8829"/>
                    <a:pt x="1371" y="8947"/>
                    <a:pt x="1418" y="9044"/>
                  </a:cubicBezTo>
                  <a:cubicBezTo>
                    <a:pt x="1452" y="9116"/>
                    <a:pt x="1523" y="9158"/>
                    <a:pt x="1598" y="9158"/>
                  </a:cubicBezTo>
                  <a:cubicBezTo>
                    <a:pt x="1626" y="9158"/>
                    <a:pt x="1654" y="9152"/>
                    <a:pt x="1680" y="9140"/>
                  </a:cubicBezTo>
                  <a:lnTo>
                    <a:pt x="3483" y="8277"/>
                  </a:lnTo>
                  <a:cubicBezTo>
                    <a:pt x="3525" y="8257"/>
                    <a:pt x="3557" y="8225"/>
                    <a:pt x="3577" y="8183"/>
                  </a:cubicBezTo>
                  <a:lnTo>
                    <a:pt x="4413" y="6388"/>
                  </a:lnTo>
                  <a:lnTo>
                    <a:pt x="5941" y="5827"/>
                  </a:lnTo>
                  <a:lnTo>
                    <a:pt x="5894" y="6017"/>
                  </a:lnTo>
                  <a:cubicBezTo>
                    <a:pt x="5881" y="6069"/>
                    <a:pt x="5872" y="6122"/>
                    <a:pt x="5868" y="6176"/>
                  </a:cubicBezTo>
                  <a:lnTo>
                    <a:pt x="4891" y="6641"/>
                  </a:lnTo>
                  <a:cubicBezTo>
                    <a:pt x="4838" y="6666"/>
                    <a:pt x="4799" y="6715"/>
                    <a:pt x="4784" y="6773"/>
                  </a:cubicBezTo>
                  <a:lnTo>
                    <a:pt x="4592" y="7533"/>
                  </a:lnTo>
                  <a:cubicBezTo>
                    <a:pt x="4562" y="7642"/>
                    <a:pt x="4627" y="7754"/>
                    <a:pt x="4735" y="7781"/>
                  </a:cubicBezTo>
                  <a:cubicBezTo>
                    <a:pt x="4752" y="7785"/>
                    <a:pt x="4768" y="7787"/>
                    <a:pt x="4784" y="7787"/>
                  </a:cubicBezTo>
                  <a:cubicBezTo>
                    <a:pt x="4876" y="7787"/>
                    <a:pt x="4958" y="7723"/>
                    <a:pt x="4980" y="7631"/>
                  </a:cubicBezTo>
                  <a:lnTo>
                    <a:pt x="5148" y="6961"/>
                  </a:lnTo>
                  <a:lnTo>
                    <a:pt x="5924" y="6590"/>
                  </a:lnTo>
                  <a:cubicBezTo>
                    <a:pt x="5951" y="6666"/>
                    <a:pt x="5988" y="6737"/>
                    <a:pt x="6031" y="6804"/>
                  </a:cubicBezTo>
                  <a:lnTo>
                    <a:pt x="5718" y="9546"/>
                  </a:lnTo>
                  <a:cubicBezTo>
                    <a:pt x="5662" y="10034"/>
                    <a:pt x="5783" y="10527"/>
                    <a:pt x="6060" y="10934"/>
                  </a:cubicBezTo>
                  <a:lnTo>
                    <a:pt x="6344" y="11354"/>
                  </a:lnTo>
                  <a:cubicBezTo>
                    <a:pt x="6468" y="11535"/>
                    <a:pt x="6664" y="11626"/>
                    <a:pt x="6860" y="11626"/>
                  </a:cubicBezTo>
                  <a:cubicBezTo>
                    <a:pt x="7056" y="11626"/>
                    <a:pt x="7252" y="11535"/>
                    <a:pt x="7376" y="11354"/>
                  </a:cubicBezTo>
                  <a:lnTo>
                    <a:pt x="7660" y="10934"/>
                  </a:lnTo>
                  <a:cubicBezTo>
                    <a:pt x="7937" y="10527"/>
                    <a:pt x="8056" y="10034"/>
                    <a:pt x="8002" y="9546"/>
                  </a:cubicBezTo>
                  <a:lnTo>
                    <a:pt x="7687" y="6802"/>
                  </a:lnTo>
                  <a:cubicBezTo>
                    <a:pt x="7732" y="6737"/>
                    <a:pt x="7768" y="6664"/>
                    <a:pt x="7796" y="6588"/>
                  </a:cubicBezTo>
                  <a:lnTo>
                    <a:pt x="8572" y="6959"/>
                  </a:lnTo>
                  <a:lnTo>
                    <a:pt x="9231" y="9582"/>
                  </a:lnTo>
                  <a:cubicBezTo>
                    <a:pt x="9243" y="9629"/>
                    <a:pt x="9272" y="9670"/>
                    <a:pt x="9312" y="9698"/>
                  </a:cubicBezTo>
                  <a:lnTo>
                    <a:pt x="11010" y="10850"/>
                  </a:lnTo>
                  <a:cubicBezTo>
                    <a:pt x="11046" y="10876"/>
                    <a:pt x="11087" y="10889"/>
                    <a:pt x="11127" y="10889"/>
                  </a:cubicBezTo>
                  <a:cubicBezTo>
                    <a:pt x="11191" y="10889"/>
                    <a:pt x="11253" y="10858"/>
                    <a:pt x="11292" y="10802"/>
                  </a:cubicBezTo>
                  <a:cubicBezTo>
                    <a:pt x="11355" y="10709"/>
                    <a:pt x="11328" y="10583"/>
                    <a:pt x="11234" y="10521"/>
                  </a:cubicBezTo>
                  <a:lnTo>
                    <a:pt x="9598" y="9410"/>
                  </a:lnTo>
                  <a:lnTo>
                    <a:pt x="8936" y="6771"/>
                  </a:lnTo>
                  <a:cubicBezTo>
                    <a:pt x="8921" y="6713"/>
                    <a:pt x="8881" y="6664"/>
                    <a:pt x="8829" y="6639"/>
                  </a:cubicBezTo>
                  <a:lnTo>
                    <a:pt x="7852" y="6176"/>
                  </a:lnTo>
                  <a:cubicBezTo>
                    <a:pt x="7848" y="6122"/>
                    <a:pt x="7839" y="6069"/>
                    <a:pt x="7826" y="6017"/>
                  </a:cubicBezTo>
                  <a:lnTo>
                    <a:pt x="7781" y="5827"/>
                  </a:lnTo>
                  <a:lnTo>
                    <a:pt x="7781" y="5827"/>
                  </a:lnTo>
                  <a:lnTo>
                    <a:pt x="9307" y="6386"/>
                  </a:lnTo>
                  <a:lnTo>
                    <a:pt x="10145" y="8181"/>
                  </a:lnTo>
                  <a:cubicBezTo>
                    <a:pt x="10163" y="8223"/>
                    <a:pt x="10197" y="8257"/>
                    <a:pt x="10239" y="8277"/>
                  </a:cubicBezTo>
                  <a:lnTo>
                    <a:pt x="12039" y="9138"/>
                  </a:lnTo>
                  <a:cubicBezTo>
                    <a:pt x="12068" y="9153"/>
                    <a:pt x="12099" y="9160"/>
                    <a:pt x="12129" y="9160"/>
                  </a:cubicBezTo>
                  <a:cubicBezTo>
                    <a:pt x="12203" y="9160"/>
                    <a:pt x="12274" y="9118"/>
                    <a:pt x="12309" y="9046"/>
                  </a:cubicBezTo>
                  <a:cubicBezTo>
                    <a:pt x="12356" y="8947"/>
                    <a:pt x="12313" y="8825"/>
                    <a:pt x="12211" y="8780"/>
                  </a:cubicBezTo>
                  <a:lnTo>
                    <a:pt x="10472" y="7948"/>
                  </a:lnTo>
                  <a:lnTo>
                    <a:pt x="9632" y="6143"/>
                  </a:lnTo>
                  <a:cubicBezTo>
                    <a:pt x="9609" y="6096"/>
                    <a:pt x="9569" y="6060"/>
                    <a:pt x="9520" y="6042"/>
                  </a:cubicBezTo>
                  <a:lnTo>
                    <a:pt x="7736" y="5385"/>
                  </a:lnTo>
                  <a:cubicBezTo>
                    <a:pt x="7772" y="5293"/>
                    <a:pt x="7799" y="5197"/>
                    <a:pt x="7817" y="5099"/>
                  </a:cubicBezTo>
                  <a:lnTo>
                    <a:pt x="9417" y="5524"/>
                  </a:lnTo>
                  <a:cubicBezTo>
                    <a:pt x="10118" y="5713"/>
                    <a:pt x="10832" y="5836"/>
                    <a:pt x="11556" y="5892"/>
                  </a:cubicBezTo>
                  <a:lnTo>
                    <a:pt x="11571" y="5892"/>
                  </a:lnTo>
                  <a:cubicBezTo>
                    <a:pt x="11572" y="5892"/>
                    <a:pt x="11573" y="5892"/>
                    <a:pt x="11574" y="5892"/>
                  </a:cubicBezTo>
                  <a:cubicBezTo>
                    <a:pt x="11681" y="5892"/>
                    <a:pt x="11768" y="5807"/>
                    <a:pt x="11773" y="5702"/>
                  </a:cubicBezTo>
                  <a:cubicBezTo>
                    <a:pt x="11777" y="5593"/>
                    <a:pt x="11694" y="5503"/>
                    <a:pt x="11587" y="5495"/>
                  </a:cubicBezTo>
                  <a:cubicBezTo>
                    <a:pt x="10888" y="5439"/>
                    <a:pt x="10197" y="5320"/>
                    <a:pt x="9520" y="5141"/>
                  </a:cubicBezTo>
                  <a:lnTo>
                    <a:pt x="7855" y="4695"/>
                  </a:lnTo>
                  <a:cubicBezTo>
                    <a:pt x="7853" y="4554"/>
                    <a:pt x="7837" y="4413"/>
                    <a:pt x="7806" y="4276"/>
                  </a:cubicBezTo>
                  <a:lnTo>
                    <a:pt x="10239" y="4001"/>
                  </a:lnTo>
                  <a:cubicBezTo>
                    <a:pt x="10262" y="4133"/>
                    <a:pt x="10313" y="4259"/>
                    <a:pt x="10389" y="4372"/>
                  </a:cubicBezTo>
                  <a:lnTo>
                    <a:pt x="10213" y="4547"/>
                  </a:lnTo>
                  <a:cubicBezTo>
                    <a:pt x="10136" y="4625"/>
                    <a:pt x="10136" y="4750"/>
                    <a:pt x="10213" y="4828"/>
                  </a:cubicBezTo>
                  <a:cubicBezTo>
                    <a:pt x="10252" y="4867"/>
                    <a:pt x="10303" y="4887"/>
                    <a:pt x="10354" y="4887"/>
                  </a:cubicBezTo>
                  <a:cubicBezTo>
                    <a:pt x="10405" y="4887"/>
                    <a:pt x="10457" y="4867"/>
                    <a:pt x="10496" y="4828"/>
                  </a:cubicBezTo>
                  <a:lnTo>
                    <a:pt x="10669" y="4654"/>
                  </a:lnTo>
                  <a:cubicBezTo>
                    <a:pt x="10776" y="4724"/>
                    <a:pt x="10894" y="4773"/>
                    <a:pt x="11019" y="4799"/>
                  </a:cubicBezTo>
                  <a:lnTo>
                    <a:pt x="11019" y="5045"/>
                  </a:lnTo>
                  <a:cubicBezTo>
                    <a:pt x="11015" y="5157"/>
                    <a:pt x="11106" y="5251"/>
                    <a:pt x="11218" y="5251"/>
                  </a:cubicBezTo>
                  <a:cubicBezTo>
                    <a:pt x="11330" y="5251"/>
                    <a:pt x="11421" y="5157"/>
                    <a:pt x="11417" y="5045"/>
                  </a:cubicBezTo>
                  <a:lnTo>
                    <a:pt x="11417" y="4799"/>
                  </a:lnTo>
                  <a:cubicBezTo>
                    <a:pt x="11542" y="4773"/>
                    <a:pt x="11661" y="4724"/>
                    <a:pt x="11766" y="4654"/>
                  </a:cubicBezTo>
                  <a:lnTo>
                    <a:pt x="11940" y="4828"/>
                  </a:lnTo>
                  <a:cubicBezTo>
                    <a:pt x="11979" y="4864"/>
                    <a:pt x="12029" y="4882"/>
                    <a:pt x="12078" y="4882"/>
                  </a:cubicBezTo>
                  <a:cubicBezTo>
                    <a:pt x="12129" y="4882"/>
                    <a:pt x="12180" y="4863"/>
                    <a:pt x="12219" y="4824"/>
                  </a:cubicBezTo>
                  <a:cubicBezTo>
                    <a:pt x="12295" y="4748"/>
                    <a:pt x="12296" y="4625"/>
                    <a:pt x="12222" y="4547"/>
                  </a:cubicBezTo>
                  <a:lnTo>
                    <a:pt x="12049" y="4372"/>
                  </a:lnTo>
                  <a:cubicBezTo>
                    <a:pt x="12132" y="4247"/>
                    <a:pt x="12186" y="4102"/>
                    <a:pt x="12204" y="3953"/>
                  </a:cubicBezTo>
                  <a:cubicBezTo>
                    <a:pt x="12369" y="3979"/>
                    <a:pt x="12534" y="4011"/>
                    <a:pt x="12695" y="4055"/>
                  </a:cubicBezTo>
                  <a:cubicBezTo>
                    <a:pt x="13060" y="4149"/>
                    <a:pt x="13297" y="4502"/>
                    <a:pt x="13250" y="4876"/>
                  </a:cubicBezTo>
                  <a:cubicBezTo>
                    <a:pt x="13201" y="5251"/>
                    <a:pt x="12883" y="5532"/>
                    <a:pt x="12505" y="5532"/>
                  </a:cubicBezTo>
                  <a:cubicBezTo>
                    <a:pt x="12502" y="5532"/>
                    <a:pt x="12500" y="5531"/>
                    <a:pt x="12498" y="5531"/>
                  </a:cubicBezTo>
                  <a:cubicBezTo>
                    <a:pt x="12389" y="5531"/>
                    <a:pt x="12300" y="5621"/>
                    <a:pt x="12300" y="5731"/>
                  </a:cubicBezTo>
                  <a:cubicBezTo>
                    <a:pt x="12300" y="5841"/>
                    <a:pt x="12389" y="5930"/>
                    <a:pt x="12498" y="5930"/>
                  </a:cubicBezTo>
                  <a:cubicBezTo>
                    <a:pt x="12500" y="5930"/>
                    <a:pt x="12502" y="5930"/>
                    <a:pt x="12505" y="5930"/>
                  </a:cubicBezTo>
                  <a:cubicBezTo>
                    <a:pt x="13084" y="5930"/>
                    <a:pt x="13571" y="5499"/>
                    <a:pt x="13645" y="4927"/>
                  </a:cubicBezTo>
                  <a:cubicBezTo>
                    <a:pt x="13717" y="4353"/>
                    <a:pt x="13355" y="3816"/>
                    <a:pt x="12796" y="3669"/>
                  </a:cubicBezTo>
                  <a:cubicBezTo>
                    <a:pt x="12591" y="3617"/>
                    <a:pt x="12383" y="3575"/>
                    <a:pt x="12173" y="3546"/>
                  </a:cubicBezTo>
                  <a:cubicBezTo>
                    <a:pt x="12146" y="3450"/>
                    <a:pt x="12103" y="3358"/>
                    <a:pt x="12049" y="3275"/>
                  </a:cubicBezTo>
                  <a:lnTo>
                    <a:pt x="12222" y="3101"/>
                  </a:lnTo>
                  <a:cubicBezTo>
                    <a:pt x="12300" y="3023"/>
                    <a:pt x="12300" y="2897"/>
                    <a:pt x="12222" y="2819"/>
                  </a:cubicBezTo>
                  <a:cubicBezTo>
                    <a:pt x="12183" y="2780"/>
                    <a:pt x="12132" y="2760"/>
                    <a:pt x="12081" y="2760"/>
                  </a:cubicBezTo>
                  <a:cubicBezTo>
                    <a:pt x="12030" y="2760"/>
                    <a:pt x="11979" y="2780"/>
                    <a:pt x="11940" y="2819"/>
                  </a:cubicBezTo>
                  <a:lnTo>
                    <a:pt x="11766" y="2994"/>
                  </a:lnTo>
                  <a:cubicBezTo>
                    <a:pt x="11661" y="2924"/>
                    <a:pt x="11542" y="2873"/>
                    <a:pt x="11417" y="2848"/>
                  </a:cubicBezTo>
                  <a:lnTo>
                    <a:pt x="11417" y="2603"/>
                  </a:lnTo>
                  <a:cubicBezTo>
                    <a:pt x="11421" y="2489"/>
                    <a:pt x="11330" y="2397"/>
                    <a:pt x="11218" y="2397"/>
                  </a:cubicBezTo>
                  <a:cubicBezTo>
                    <a:pt x="11106" y="2397"/>
                    <a:pt x="11015" y="2489"/>
                    <a:pt x="11019" y="2603"/>
                  </a:cubicBezTo>
                  <a:lnTo>
                    <a:pt x="11019" y="2850"/>
                  </a:lnTo>
                  <a:cubicBezTo>
                    <a:pt x="10894" y="2875"/>
                    <a:pt x="10776" y="2924"/>
                    <a:pt x="10669" y="2994"/>
                  </a:cubicBezTo>
                  <a:lnTo>
                    <a:pt x="10496" y="2821"/>
                  </a:lnTo>
                  <a:cubicBezTo>
                    <a:pt x="10457" y="2782"/>
                    <a:pt x="10406" y="2762"/>
                    <a:pt x="10355" y="2762"/>
                  </a:cubicBezTo>
                  <a:cubicBezTo>
                    <a:pt x="10303" y="2762"/>
                    <a:pt x="10252" y="2782"/>
                    <a:pt x="10213" y="2821"/>
                  </a:cubicBezTo>
                  <a:cubicBezTo>
                    <a:pt x="10136" y="2898"/>
                    <a:pt x="10136" y="3025"/>
                    <a:pt x="10213" y="3103"/>
                  </a:cubicBezTo>
                  <a:lnTo>
                    <a:pt x="10387" y="3277"/>
                  </a:lnTo>
                  <a:cubicBezTo>
                    <a:pt x="10322" y="3374"/>
                    <a:pt x="10275" y="3485"/>
                    <a:pt x="10248" y="3601"/>
                  </a:cubicBezTo>
                  <a:lnTo>
                    <a:pt x="8103" y="3841"/>
                  </a:lnTo>
                  <a:lnTo>
                    <a:pt x="8103" y="3841"/>
                  </a:lnTo>
                  <a:lnTo>
                    <a:pt x="8990" y="2974"/>
                  </a:lnTo>
                  <a:cubicBezTo>
                    <a:pt x="9019" y="2945"/>
                    <a:pt x="9039" y="2909"/>
                    <a:pt x="9046" y="2869"/>
                  </a:cubicBezTo>
                  <a:lnTo>
                    <a:pt x="9354" y="1250"/>
                  </a:lnTo>
                  <a:lnTo>
                    <a:pt x="10641" y="367"/>
                  </a:lnTo>
                  <a:cubicBezTo>
                    <a:pt x="10731" y="305"/>
                    <a:pt x="10755" y="180"/>
                    <a:pt x="10691" y="90"/>
                  </a:cubicBezTo>
                  <a:cubicBezTo>
                    <a:pt x="10653" y="34"/>
                    <a:pt x="10591" y="3"/>
                    <a:pt x="10527" y="3"/>
                  </a:cubicBezTo>
                  <a:cubicBezTo>
                    <a:pt x="10488" y="3"/>
                    <a:pt x="10449" y="15"/>
                    <a:pt x="10414" y="39"/>
                  </a:cubicBezTo>
                  <a:lnTo>
                    <a:pt x="9061" y="967"/>
                  </a:lnTo>
                  <a:cubicBezTo>
                    <a:pt x="9017" y="996"/>
                    <a:pt x="8988" y="1043"/>
                    <a:pt x="8977" y="1094"/>
                  </a:cubicBezTo>
                  <a:lnTo>
                    <a:pt x="8666" y="2734"/>
                  </a:lnTo>
                  <a:lnTo>
                    <a:pt x="7604" y="3774"/>
                  </a:lnTo>
                  <a:lnTo>
                    <a:pt x="7696" y="3391"/>
                  </a:lnTo>
                  <a:cubicBezTo>
                    <a:pt x="7810" y="2926"/>
                    <a:pt x="7524" y="2457"/>
                    <a:pt x="7057" y="2346"/>
                  </a:cubicBezTo>
                  <a:lnTo>
                    <a:pt x="7057" y="651"/>
                  </a:lnTo>
                  <a:cubicBezTo>
                    <a:pt x="7063" y="537"/>
                    <a:pt x="6972" y="444"/>
                    <a:pt x="6860" y="444"/>
                  </a:cubicBezTo>
                  <a:cubicBezTo>
                    <a:pt x="6746" y="444"/>
                    <a:pt x="6657" y="537"/>
                    <a:pt x="6661" y="651"/>
                  </a:cubicBezTo>
                  <a:lnTo>
                    <a:pt x="6661" y="2346"/>
                  </a:lnTo>
                  <a:cubicBezTo>
                    <a:pt x="6194" y="2457"/>
                    <a:pt x="5908" y="2926"/>
                    <a:pt x="6022" y="3391"/>
                  </a:cubicBezTo>
                  <a:lnTo>
                    <a:pt x="6114" y="3774"/>
                  </a:lnTo>
                  <a:lnTo>
                    <a:pt x="5052" y="2734"/>
                  </a:lnTo>
                  <a:lnTo>
                    <a:pt x="4741" y="1094"/>
                  </a:lnTo>
                  <a:cubicBezTo>
                    <a:pt x="4730" y="1043"/>
                    <a:pt x="4701" y="996"/>
                    <a:pt x="4657" y="967"/>
                  </a:cubicBezTo>
                  <a:lnTo>
                    <a:pt x="3304" y="39"/>
                  </a:lnTo>
                  <a:cubicBezTo>
                    <a:pt x="3269" y="13"/>
                    <a:pt x="3228" y="1"/>
                    <a:pt x="3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0"/>
            <p:cNvSpPr/>
            <p:nvPr/>
          </p:nvSpPr>
          <p:spPr>
            <a:xfrm>
              <a:off x="2489700" y="1530257"/>
              <a:ext cx="60425" cy="65175"/>
            </a:xfrm>
            <a:custGeom>
              <a:avLst/>
              <a:gdLst/>
              <a:ahLst/>
              <a:cxnLst/>
              <a:rect l="l" t="t" r="r" b="b"/>
              <a:pathLst>
                <a:path w="2417" h="2607" extrusionOk="0">
                  <a:moveTo>
                    <a:pt x="2195" y="0"/>
                  </a:moveTo>
                  <a:cubicBezTo>
                    <a:pt x="2106" y="0"/>
                    <a:pt x="2025" y="60"/>
                    <a:pt x="2002" y="150"/>
                  </a:cubicBezTo>
                  <a:lnTo>
                    <a:pt x="1758" y="1129"/>
                  </a:lnTo>
                  <a:lnTo>
                    <a:pt x="122" y="2240"/>
                  </a:lnTo>
                  <a:cubicBezTo>
                    <a:pt x="28" y="2301"/>
                    <a:pt x="0" y="2428"/>
                    <a:pt x="64" y="2520"/>
                  </a:cubicBezTo>
                  <a:cubicBezTo>
                    <a:pt x="102" y="2577"/>
                    <a:pt x="165" y="2607"/>
                    <a:pt x="228" y="2607"/>
                  </a:cubicBezTo>
                  <a:cubicBezTo>
                    <a:pt x="268" y="2607"/>
                    <a:pt x="309" y="2595"/>
                    <a:pt x="344" y="2569"/>
                  </a:cubicBezTo>
                  <a:lnTo>
                    <a:pt x="2044" y="1416"/>
                  </a:lnTo>
                  <a:cubicBezTo>
                    <a:pt x="2084" y="1387"/>
                    <a:pt x="2112" y="1348"/>
                    <a:pt x="2125" y="1299"/>
                  </a:cubicBezTo>
                  <a:lnTo>
                    <a:pt x="2389" y="247"/>
                  </a:lnTo>
                  <a:cubicBezTo>
                    <a:pt x="2417" y="141"/>
                    <a:pt x="2351" y="32"/>
                    <a:pt x="2245" y="7"/>
                  </a:cubicBezTo>
                  <a:cubicBezTo>
                    <a:pt x="2228" y="2"/>
                    <a:pt x="2211"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0"/>
            <p:cNvSpPr/>
            <p:nvPr/>
          </p:nvSpPr>
          <p:spPr>
            <a:xfrm>
              <a:off x="2441025" y="1330207"/>
              <a:ext cx="71375" cy="71000"/>
            </a:xfrm>
            <a:custGeom>
              <a:avLst/>
              <a:gdLst/>
              <a:ahLst/>
              <a:cxnLst/>
              <a:rect l="l" t="t" r="r" b="b"/>
              <a:pathLst>
                <a:path w="2855" h="2840" extrusionOk="0">
                  <a:moveTo>
                    <a:pt x="1428" y="822"/>
                  </a:moveTo>
                  <a:cubicBezTo>
                    <a:pt x="1669" y="822"/>
                    <a:pt x="1888" y="969"/>
                    <a:pt x="1980" y="1191"/>
                  </a:cubicBezTo>
                  <a:cubicBezTo>
                    <a:pt x="2072" y="1414"/>
                    <a:pt x="2020" y="1671"/>
                    <a:pt x="1850" y="1843"/>
                  </a:cubicBezTo>
                  <a:cubicBezTo>
                    <a:pt x="1736" y="1956"/>
                    <a:pt x="1584" y="2017"/>
                    <a:pt x="1428" y="2017"/>
                  </a:cubicBezTo>
                  <a:cubicBezTo>
                    <a:pt x="1351" y="2017"/>
                    <a:pt x="1273" y="2002"/>
                    <a:pt x="1198" y="1971"/>
                  </a:cubicBezTo>
                  <a:cubicBezTo>
                    <a:pt x="976" y="1879"/>
                    <a:pt x="831" y="1662"/>
                    <a:pt x="831" y="1419"/>
                  </a:cubicBezTo>
                  <a:cubicBezTo>
                    <a:pt x="831" y="1090"/>
                    <a:pt x="1099" y="822"/>
                    <a:pt x="1428" y="822"/>
                  </a:cubicBezTo>
                  <a:close/>
                  <a:moveTo>
                    <a:pt x="1426" y="0"/>
                  </a:moveTo>
                  <a:cubicBezTo>
                    <a:pt x="1318" y="0"/>
                    <a:pt x="1227" y="89"/>
                    <a:pt x="1227" y="200"/>
                  </a:cubicBezTo>
                  <a:lnTo>
                    <a:pt x="1227" y="444"/>
                  </a:lnTo>
                  <a:cubicBezTo>
                    <a:pt x="1102" y="469"/>
                    <a:pt x="985" y="520"/>
                    <a:pt x="878" y="590"/>
                  </a:cubicBezTo>
                  <a:lnTo>
                    <a:pt x="704" y="415"/>
                  </a:lnTo>
                  <a:cubicBezTo>
                    <a:pt x="665" y="376"/>
                    <a:pt x="614" y="357"/>
                    <a:pt x="563" y="357"/>
                  </a:cubicBezTo>
                  <a:cubicBezTo>
                    <a:pt x="512" y="357"/>
                    <a:pt x="461" y="376"/>
                    <a:pt x="422" y="415"/>
                  </a:cubicBezTo>
                  <a:cubicBezTo>
                    <a:pt x="344" y="493"/>
                    <a:pt x="344" y="619"/>
                    <a:pt x="424" y="697"/>
                  </a:cubicBezTo>
                  <a:lnTo>
                    <a:pt x="596" y="873"/>
                  </a:lnTo>
                  <a:cubicBezTo>
                    <a:pt x="525" y="978"/>
                    <a:pt x="476" y="1097"/>
                    <a:pt x="451" y="1222"/>
                  </a:cubicBezTo>
                  <a:lnTo>
                    <a:pt x="205" y="1222"/>
                  </a:lnTo>
                  <a:cubicBezTo>
                    <a:pt x="202" y="1222"/>
                    <a:pt x="200" y="1222"/>
                    <a:pt x="198" y="1222"/>
                  </a:cubicBezTo>
                  <a:cubicBezTo>
                    <a:pt x="89" y="1222"/>
                    <a:pt x="0" y="1309"/>
                    <a:pt x="0" y="1421"/>
                  </a:cubicBezTo>
                  <a:cubicBezTo>
                    <a:pt x="0" y="1531"/>
                    <a:pt x="89" y="1620"/>
                    <a:pt x="198" y="1620"/>
                  </a:cubicBezTo>
                  <a:cubicBezTo>
                    <a:pt x="200" y="1620"/>
                    <a:pt x="202" y="1620"/>
                    <a:pt x="205" y="1620"/>
                  </a:cubicBezTo>
                  <a:lnTo>
                    <a:pt x="206" y="1618"/>
                  </a:lnTo>
                  <a:lnTo>
                    <a:pt x="453" y="1618"/>
                  </a:lnTo>
                  <a:cubicBezTo>
                    <a:pt x="478" y="1743"/>
                    <a:pt x="527" y="1863"/>
                    <a:pt x="597" y="1968"/>
                  </a:cubicBezTo>
                  <a:lnTo>
                    <a:pt x="424" y="2141"/>
                  </a:lnTo>
                  <a:cubicBezTo>
                    <a:pt x="342" y="2219"/>
                    <a:pt x="340" y="2348"/>
                    <a:pt x="418" y="2427"/>
                  </a:cubicBezTo>
                  <a:cubicBezTo>
                    <a:pt x="457" y="2466"/>
                    <a:pt x="509" y="2486"/>
                    <a:pt x="560" y="2486"/>
                  </a:cubicBezTo>
                  <a:cubicBezTo>
                    <a:pt x="613" y="2486"/>
                    <a:pt x="666" y="2465"/>
                    <a:pt x="704" y="2424"/>
                  </a:cubicBezTo>
                  <a:lnTo>
                    <a:pt x="878" y="2250"/>
                  </a:lnTo>
                  <a:cubicBezTo>
                    <a:pt x="985" y="2321"/>
                    <a:pt x="1102" y="2369"/>
                    <a:pt x="1227" y="2395"/>
                  </a:cubicBezTo>
                  <a:lnTo>
                    <a:pt x="1227" y="2641"/>
                  </a:lnTo>
                  <a:cubicBezTo>
                    <a:pt x="1227" y="2751"/>
                    <a:pt x="1318" y="2840"/>
                    <a:pt x="1426" y="2840"/>
                  </a:cubicBezTo>
                  <a:cubicBezTo>
                    <a:pt x="1537" y="2840"/>
                    <a:pt x="1625" y="2751"/>
                    <a:pt x="1625" y="2641"/>
                  </a:cubicBezTo>
                  <a:lnTo>
                    <a:pt x="1625" y="2395"/>
                  </a:lnTo>
                  <a:cubicBezTo>
                    <a:pt x="1750" y="2369"/>
                    <a:pt x="1870" y="2321"/>
                    <a:pt x="1975" y="2250"/>
                  </a:cubicBezTo>
                  <a:lnTo>
                    <a:pt x="2150" y="2424"/>
                  </a:lnTo>
                  <a:cubicBezTo>
                    <a:pt x="2189" y="2465"/>
                    <a:pt x="2241" y="2486"/>
                    <a:pt x="2294" y="2486"/>
                  </a:cubicBezTo>
                  <a:cubicBezTo>
                    <a:pt x="2345" y="2486"/>
                    <a:pt x="2396" y="2466"/>
                    <a:pt x="2434" y="2427"/>
                  </a:cubicBezTo>
                  <a:cubicBezTo>
                    <a:pt x="2514" y="2348"/>
                    <a:pt x="2512" y="2219"/>
                    <a:pt x="2431" y="2141"/>
                  </a:cubicBezTo>
                  <a:lnTo>
                    <a:pt x="2257" y="1968"/>
                  </a:lnTo>
                  <a:cubicBezTo>
                    <a:pt x="2328" y="1863"/>
                    <a:pt x="2376" y="1743"/>
                    <a:pt x="2402" y="1618"/>
                  </a:cubicBezTo>
                  <a:lnTo>
                    <a:pt x="2648" y="1618"/>
                  </a:lnTo>
                  <a:cubicBezTo>
                    <a:pt x="2650" y="1618"/>
                    <a:pt x="2652" y="1618"/>
                    <a:pt x="2654" y="1618"/>
                  </a:cubicBezTo>
                  <a:cubicBezTo>
                    <a:pt x="2764" y="1618"/>
                    <a:pt x="2854" y="1529"/>
                    <a:pt x="2854" y="1419"/>
                  </a:cubicBezTo>
                  <a:cubicBezTo>
                    <a:pt x="2854" y="1309"/>
                    <a:pt x="2764" y="1220"/>
                    <a:pt x="2654" y="1220"/>
                  </a:cubicBezTo>
                  <a:cubicBezTo>
                    <a:pt x="2652" y="1220"/>
                    <a:pt x="2650" y="1220"/>
                    <a:pt x="2648" y="1220"/>
                  </a:cubicBezTo>
                  <a:lnTo>
                    <a:pt x="2402" y="1220"/>
                  </a:lnTo>
                  <a:cubicBezTo>
                    <a:pt x="2376" y="1095"/>
                    <a:pt x="2328" y="978"/>
                    <a:pt x="2257" y="871"/>
                  </a:cubicBezTo>
                  <a:lnTo>
                    <a:pt x="2431" y="697"/>
                  </a:lnTo>
                  <a:cubicBezTo>
                    <a:pt x="2508" y="619"/>
                    <a:pt x="2510" y="493"/>
                    <a:pt x="2431" y="415"/>
                  </a:cubicBezTo>
                  <a:cubicBezTo>
                    <a:pt x="2392" y="376"/>
                    <a:pt x="2341" y="357"/>
                    <a:pt x="2290" y="357"/>
                  </a:cubicBezTo>
                  <a:cubicBezTo>
                    <a:pt x="2240" y="357"/>
                    <a:pt x="2189" y="376"/>
                    <a:pt x="2150" y="415"/>
                  </a:cubicBezTo>
                  <a:lnTo>
                    <a:pt x="1975" y="590"/>
                  </a:lnTo>
                  <a:cubicBezTo>
                    <a:pt x="1870" y="520"/>
                    <a:pt x="1750" y="469"/>
                    <a:pt x="1625" y="444"/>
                  </a:cubicBezTo>
                  <a:lnTo>
                    <a:pt x="1625" y="200"/>
                  </a:lnTo>
                  <a:cubicBezTo>
                    <a:pt x="1625" y="89"/>
                    <a:pt x="1537" y="0"/>
                    <a:pt x="1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0"/>
            <p:cNvSpPr/>
            <p:nvPr/>
          </p:nvSpPr>
          <p:spPr>
            <a:xfrm>
              <a:off x="2513175" y="1593107"/>
              <a:ext cx="55775" cy="55775"/>
            </a:xfrm>
            <a:custGeom>
              <a:avLst/>
              <a:gdLst/>
              <a:ahLst/>
              <a:cxnLst/>
              <a:rect l="l" t="t" r="r" b="b"/>
              <a:pathLst>
                <a:path w="2231" h="2231" extrusionOk="0">
                  <a:moveTo>
                    <a:pt x="1113" y="723"/>
                  </a:moveTo>
                  <a:cubicBezTo>
                    <a:pt x="1318" y="723"/>
                    <a:pt x="1514" y="882"/>
                    <a:pt x="1514" y="1123"/>
                  </a:cubicBezTo>
                  <a:cubicBezTo>
                    <a:pt x="1514" y="1342"/>
                    <a:pt x="1335" y="1519"/>
                    <a:pt x="1116" y="1521"/>
                  </a:cubicBezTo>
                  <a:cubicBezTo>
                    <a:pt x="761" y="1521"/>
                    <a:pt x="583" y="1092"/>
                    <a:pt x="833" y="841"/>
                  </a:cubicBezTo>
                  <a:cubicBezTo>
                    <a:pt x="915" y="759"/>
                    <a:pt x="1015" y="723"/>
                    <a:pt x="1113" y="723"/>
                  </a:cubicBezTo>
                  <a:close/>
                  <a:moveTo>
                    <a:pt x="1116" y="1"/>
                  </a:moveTo>
                  <a:cubicBezTo>
                    <a:pt x="1003" y="1"/>
                    <a:pt x="913" y="93"/>
                    <a:pt x="916" y="207"/>
                  </a:cubicBezTo>
                  <a:lnTo>
                    <a:pt x="916" y="352"/>
                  </a:lnTo>
                  <a:cubicBezTo>
                    <a:pt x="844" y="370"/>
                    <a:pt x="775" y="399"/>
                    <a:pt x="710" y="437"/>
                  </a:cubicBezTo>
                  <a:lnTo>
                    <a:pt x="609" y="334"/>
                  </a:lnTo>
                  <a:cubicBezTo>
                    <a:pt x="570" y="295"/>
                    <a:pt x="519" y="276"/>
                    <a:pt x="468" y="276"/>
                  </a:cubicBezTo>
                  <a:cubicBezTo>
                    <a:pt x="417" y="276"/>
                    <a:pt x="365" y="295"/>
                    <a:pt x="326" y="334"/>
                  </a:cubicBezTo>
                  <a:cubicBezTo>
                    <a:pt x="249" y="412"/>
                    <a:pt x="249" y="538"/>
                    <a:pt x="326" y="616"/>
                  </a:cubicBezTo>
                  <a:lnTo>
                    <a:pt x="430" y="718"/>
                  </a:lnTo>
                  <a:cubicBezTo>
                    <a:pt x="392" y="783"/>
                    <a:pt x="363" y="852"/>
                    <a:pt x="345" y="924"/>
                  </a:cubicBezTo>
                  <a:lnTo>
                    <a:pt x="200" y="924"/>
                  </a:lnTo>
                  <a:cubicBezTo>
                    <a:pt x="89" y="924"/>
                    <a:pt x="1" y="1013"/>
                    <a:pt x="1" y="1123"/>
                  </a:cubicBezTo>
                  <a:cubicBezTo>
                    <a:pt x="1" y="1232"/>
                    <a:pt x="89" y="1320"/>
                    <a:pt x="200" y="1322"/>
                  </a:cubicBezTo>
                  <a:lnTo>
                    <a:pt x="345" y="1322"/>
                  </a:lnTo>
                  <a:cubicBezTo>
                    <a:pt x="363" y="1393"/>
                    <a:pt x="392" y="1461"/>
                    <a:pt x="430" y="1527"/>
                  </a:cubicBezTo>
                  <a:lnTo>
                    <a:pt x="326" y="1630"/>
                  </a:lnTo>
                  <a:cubicBezTo>
                    <a:pt x="245" y="1706"/>
                    <a:pt x="243" y="1834"/>
                    <a:pt x="323" y="1914"/>
                  </a:cubicBezTo>
                  <a:cubicBezTo>
                    <a:pt x="362" y="1953"/>
                    <a:pt x="413" y="1972"/>
                    <a:pt x="464" y="1972"/>
                  </a:cubicBezTo>
                  <a:cubicBezTo>
                    <a:pt x="517" y="1972"/>
                    <a:pt x="569" y="1952"/>
                    <a:pt x="609" y="1910"/>
                  </a:cubicBezTo>
                  <a:lnTo>
                    <a:pt x="710" y="1807"/>
                  </a:lnTo>
                  <a:cubicBezTo>
                    <a:pt x="775" y="1845"/>
                    <a:pt x="844" y="1874"/>
                    <a:pt x="916" y="1892"/>
                  </a:cubicBezTo>
                  <a:lnTo>
                    <a:pt x="916" y="2037"/>
                  </a:lnTo>
                  <a:cubicBezTo>
                    <a:pt x="920" y="2146"/>
                    <a:pt x="1009" y="2231"/>
                    <a:pt x="1116" y="2231"/>
                  </a:cubicBezTo>
                  <a:cubicBezTo>
                    <a:pt x="1222" y="2231"/>
                    <a:pt x="1311" y="2146"/>
                    <a:pt x="1315" y="2037"/>
                  </a:cubicBezTo>
                  <a:lnTo>
                    <a:pt x="1315" y="1894"/>
                  </a:lnTo>
                  <a:cubicBezTo>
                    <a:pt x="1387" y="1874"/>
                    <a:pt x="1456" y="1847"/>
                    <a:pt x="1519" y="1809"/>
                  </a:cubicBezTo>
                  <a:lnTo>
                    <a:pt x="1622" y="1910"/>
                  </a:lnTo>
                  <a:cubicBezTo>
                    <a:pt x="1660" y="1947"/>
                    <a:pt x="1710" y="1965"/>
                    <a:pt x="1759" y="1965"/>
                  </a:cubicBezTo>
                  <a:cubicBezTo>
                    <a:pt x="1810" y="1965"/>
                    <a:pt x="1860" y="1945"/>
                    <a:pt x="1899" y="1907"/>
                  </a:cubicBezTo>
                  <a:cubicBezTo>
                    <a:pt x="1975" y="1831"/>
                    <a:pt x="1977" y="1708"/>
                    <a:pt x="1903" y="1630"/>
                  </a:cubicBezTo>
                  <a:lnTo>
                    <a:pt x="1801" y="1527"/>
                  </a:lnTo>
                  <a:cubicBezTo>
                    <a:pt x="1839" y="1463"/>
                    <a:pt x="1867" y="1393"/>
                    <a:pt x="1887" y="1322"/>
                  </a:cubicBezTo>
                  <a:lnTo>
                    <a:pt x="2031" y="1322"/>
                  </a:lnTo>
                  <a:cubicBezTo>
                    <a:pt x="2142" y="1322"/>
                    <a:pt x="2230" y="1232"/>
                    <a:pt x="2230" y="1123"/>
                  </a:cubicBezTo>
                  <a:cubicBezTo>
                    <a:pt x="2230" y="1013"/>
                    <a:pt x="2142" y="924"/>
                    <a:pt x="2031" y="924"/>
                  </a:cubicBezTo>
                  <a:lnTo>
                    <a:pt x="1887" y="924"/>
                  </a:lnTo>
                  <a:cubicBezTo>
                    <a:pt x="1868" y="852"/>
                    <a:pt x="1839" y="783"/>
                    <a:pt x="1801" y="718"/>
                  </a:cubicBezTo>
                  <a:lnTo>
                    <a:pt x="1903" y="616"/>
                  </a:lnTo>
                  <a:cubicBezTo>
                    <a:pt x="1984" y="538"/>
                    <a:pt x="1986" y="410"/>
                    <a:pt x="1908" y="330"/>
                  </a:cubicBezTo>
                  <a:cubicBezTo>
                    <a:pt x="1869" y="291"/>
                    <a:pt x="1818" y="272"/>
                    <a:pt x="1767" y="272"/>
                  </a:cubicBezTo>
                  <a:cubicBezTo>
                    <a:pt x="1714" y="272"/>
                    <a:pt x="1661" y="293"/>
                    <a:pt x="1622" y="334"/>
                  </a:cubicBezTo>
                  <a:lnTo>
                    <a:pt x="1519" y="437"/>
                  </a:lnTo>
                  <a:cubicBezTo>
                    <a:pt x="1456" y="399"/>
                    <a:pt x="1387" y="370"/>
                    <a:pt x="1315" y="352"/>
                  </a:cubicBezTo>
                  <a:lnTo>
                    <a:pt x="1315" y="207"/>
                  </a:lnTo>
                  <a:cubicBezTo>
                    <a:pt x="1318" y="93"/>
                    <a:pt x="1228" y="1"/>
                    <a:pt x="1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70"/>
          <p:cNvGrpSpPr/>
          <p:nvPr/>
        </p:nvGrpSpPr>
        <p:grpSpPr>
          <a:xfrm>
            <a:off x="4063781" y="1477695"/>
            <a:ext cx="348275" cy="339750"/>
            <a:chOff x="3188625" y="1322457"/>
            <a:chExt cx="348275" cy="339750"/>
          </a:xfrm>
        </p:grpSpPr>
        <p:sp>
          <p:nvSpPr>
            <p:cNvPr id="1497" name="Google Shape;1497;p70"/>
            <p:cNvSpPr/>
            <p:nvPr/>
          </p:nvSpPr>
          <p:spPr>
            <a:xfrm>
              <a:off x="3241875" y="1379982"/>
              <a:ext cx="184725" cy="224825"/>
            </a:xfrm>
            <a:custGeom>
              <a:avLst/>
              <a:gdLst/>
              <a:ahLst/>
              <a:cxnLst/>
              <a:rect l="l" t="t" r="r" b="b"/>
              <a:pathLst>
                <a:path w="7389" h="8993" extrusionOk="0">
                  <a:moveTo>
                    <a:pt x="7193" y="0"/>
                  </a:moveTo>
                  <a:cubicBezTo>
                    <a:pt x="6659" y="4"/>
                    <a:pt x="6149" y="217"/>
                    <a:pt x="5772" y="596"/>
                  </a:cubicBezTo>
                  <a:lnTo>
                    <a:pt x="795" y="5574"/>
                  </a:lnTo>
                  <a:cubicBezTo>
                    <a:pt x="19" y="6349"/>
                    <a:pt x="1" y="7612"/>
                    <a:pt x="754" y="8388"/>
                  </a:cubicBezTo>
                  <a:cubicBezTo>
                    <a:pt x="1125" y="8774"/>
                    <a:pt x="1635" y="8991"/>
                    <a:pt x="2169" y="8993"/>
                  </a:cubicBezTo>
                  <a:lnTo>
                    <a:pt x="2185" y="8993"/>
                  </a:lnTo>
                  <a:cubicBezTo>
                    <a:pt x="2188" y="8993"/>
                    <a:pt x="2190" y="8993"/>
                    <a:pt x="2192" y="8993"/>
                  </a:cubicBezTo>
                  <a:cubicBezTo>
                    <a:pt x="2718" y="8993"/>
                    <a:pt x="3222" y="8783"/>
                    <a:pt x="3593" y="8410"/>
                  </a:cubicBezTo>
                  <a:lnTo>
                    <a:pt x="3629" y="8374"/>
                  </a:lnTo>
                  <a:cubicBezTo>
                    <a:pt x="3704" y="8296"/>
                    <a:pt x="3702" y="8173"/>
                    <a:pt x="3626" y="8097"/>
                  </a:cubicBezTo>
                  <a:cubicBezTo>
                    <a:pt x="3586" y="8058"/>
                    <a:pt x="3535" y="8039"/>
                    <a:pt x="3484" y="8039"/>
                  </a:cubicBezTo>
                  <a:cubicBezTo>
                    <a:pt x="3435" y="8039"/>
                    <a:pt x="3386" y="8057"/>
                    <a:pt x="3347" y="8093"/>
                  </a:cubicBezTo>
                  <a:lnTo>
                    <a:pt x="3313" y="8130"/>
                  </a:lnTo>
                  <a:cubicBezTo>
                    <a:pt x="3016" y="8427"/>
                    <a:pt x="2611" y="8595"/>
                    <a:pt x="2192" y="8595"/>
                  </a:cubicBezTo>
                  <a:cubicBezTo>
                    <a:pt x="2190" y="8595"/>
                    <a:pt x="2188" y="8595"/>
                    <a:pt x="2185" y="8595"/>
                  </a:cubicBezTo>
                  <a:lnTo>
                    <a:pt x="2173" y="8595"/>
                  </a:lnTo>
                  <a:cubicBezTo>
                    <a:pt x="1744" y="8593"/>
                    <a:pt x="1336" y="8419"/>
                    <a:pt x="1040" y="8112"/>
                  </a:cubicBezTo>
                  <a:cubicBezTo>
                    <a:pt x="437" y="7491"/>
                    <a:pt x="453" y="6477"/>
                    <a:pt x="1076" y="5855"/>
                  </a:cubicBezTo>
                  <a:lnTo>
                    <a:pt x="6053" y="878"/>
                  </a:lnTo>
                  <a:cubicBezTo>
                    <a:pt x="6355" y="574"/>
                    <a:pt x="6768" y="402"/>
                    <a:pt x="7197" y="398"/>
                  </a:cubicBezTo>
                  <a:cubicBezTo>
                    <a:pt x="7303" y="395"/>
                    <a:pt x="7388" y="306"/>
                    <a:pt x="7388" y="199"/>
                  </a:cubicBezTo>
                  <a:cubicBezTo>
                    <a:pt x="7388" y="91"/>
                    <a:pt x="7301" y="4"/>
                    <a:pt x="7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0"/>
            <p:cNvSpPr/>
            <p:nvPr/>
          </p:nvSpPr>
          <p:spPr>
            <a:xfrm>
              <a:off x="3339875" y="1385757"/>
              <a:ext cx="140475" cy="188750"/>
            </a:xfrm>
            <a:custGeom>
              <a:avLst/>
              <a:gdLst/>
              <a:ahLst/>
              <a:cxnLst/>
              <a:rect l="l" t="t" r="r" b="b"/>
              <a:pathLst>
                <a:path w="5619" h="7550" extrusionOk="0">
                  <a:moveTo>
                    <a:pt x="3046" y="3961"/>
                  </a:moveTo>
                  <a:cubicBezTo>
                    <a:pt x="3125" y="3961"/>
                    <a:pt x="3204" y="3978"/>
                    <a:pt x="3278" y="4013"/>
                  </a:cubicBezTo>
                  <a:lnTo>
                    <a:pt x="2553" y="4739"/>
                  </a:lnTo>
                  <a:cubicBezTo>
                    <a:pt x="2455" y="4531"/>
                    <a:pt x="2498" y="4285"/>
                    <a:pt x="2659" y="4120"/>
                  </a:cubicBezTo>
                  <a:cubicBezTo>
                    <a:pt x="2764" y="4016"/>
                    <a:pt x="2904" y="3961"/>
                    <a:pt x="3046" y="3961"/>
                  </a:cubicBezTo>
                  <a:close/>
                  <a:moveTo>
                    <a:pt x="4175" y="1"/>
                  </a:moveTo>
                  <a:cubicBezTo>
                    <a:pt x="4106" y="1"/>
                    <a:pt x="4039" y="36"/>
                    <a:pt x="4002" y="100"/>
                  </a:cubicBezTo>
                  <a:cubicBezTo>
                    <a:pt x="3950" y="194"/>
                    <a:pt x="3981" y="314"/>
                    <a:pt x="4073" y="370"/>
                  </a:cubicBezTo>
                  <a:lnTo>
                    <a:pt x="4073" y="372"/>
                  </a:lnTo>
                  <a:cubicBezTo>
                    <a:pt x="4983" y="895"/>
                    <a:pt x="5150" y="2140"/>
                    <a:pt x="4408" y="2882"/>
                  </a:cubicBezTo>
                  <a:lnTo>
                    <a:pt x="3572" y="3720"/>
                  </a:lnTo>
                  <a:cubicBezTo>
                    <a:pt x="3412" y="3613"/>
                    <a:pt x="3229" y="3561"/>
                    <a:pt x="3047" y="3561"/>
                  </a:cubicBezTo>
                  <a:cubicBezTo>
                    <a:pt x="2803" y="3561"/>
                    <a:pt x="2561" y="3655"/>
                    <a:pt x="2379" y="3838"/>
                  </a:cubicBezTo>
                  <a:cubicBezTo>
                    <a:pt x="2060" y="4156"/>
                    <a:pt x="2012" y="4654"/>
                    <a:pt x="2261" y="5028"/>
                  </a:cubicBezTo>
                  <a:lnTo>
                    <a:pt x="84" y="7206"/>
                  </a:lnTo>
                  <a:cubicBezTo>
                    <a:pt x="3" y="7283"/>
                    <a:pt x="1" y="7412"/>
                    <a:pt x="80" y="7491"/>
                  </a:cubicBezTo>
                  <a:cubicBezTo>
                    <a:pt x="119" y="7530"/>
                    <a:pt x="170" y="7550"/>
                    <a:pt x="221" y="7550"/>
                  </a:cubicBezTo>
                  <a:cubicBezTo>
                    <a:pt x="274" y="7550"/>
                    <a:pt x="327" y="7529"/>
                    <a:pt x="366" y="7486"/>
                  </a:cubicBezTo>
                  <a:lnTo>
                    <a:pt x="4690" y="3163"/>
                  </a:lnTo>
                  <a:cubicBezTo>
                    <a:pt x="5618" y="2234"/>
                    <a:pt x="5410" y="676"/>
                    <a:pt x="4270" y="24"/>
                  </a:cubicBezTo>
                  <a:cubicBezTo>
                    <a:pt x="4240" y="8"/>
                    <a:pt x="4207"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0"/>
            <p:cNvSpPr/>
            <p:nvPr/>
          </p:nvSpPr>
          <p:spPr>
            <a:xfrm>
              <a:off x="3328425" y="1463257"/>
              <a:ext cx="61475" cy="58275"/>
            </a:xfrm>
            <a:custGeom>
              <a:avLst/>
              <a:gdLst/>
              <a:ahLst/>
              <a:cxnLst/>
              <a:rect l="l" t="t" r="r" b="b"/>
              <a:pathLst>
                <a:path w="2459" h="2331" extrusionOk="0">
                  <a:moveTo>
                    <a:pt x="1795" y="397"/>
                  </a:moveTo>
                  <a:cubicBezTo>
                    <a:pt x="1846" y="397"/>
                    <a:pt x="1894" y="413"/>
                    <a:pt x="1930" y="446"/>
                  </a:cubicBezTo>
                  <a:lnTo>
                    <a:pt x="1928" y="446"/>
                  </a:lnTo>
                  <a:lnTo>
                    <a:pt x="1937" y="455"/>
                  </a:lnTo>
                  <a:cubicBezTo>
                    <a:pt x="2021" y="538"/>
                    <a:pt x="2021" y="674"/>
                    <a:pt x="1937" y="759"/>
                  </a:cubicBezTo>
                  <a:lnTo>
                    <a:pt x="826" y="1870"/>
                  </a:lnTo>
                  <a:cubicBezTo>
                    <a:pt x="784" y="1912"/>
                    <a:pt x="729" y="1933"/>
                    <a:pt x="674" y="1933"/>
                  </a:cubicBezTo>
                  <a:cubicBezTo>
                    <a:pt x="619" y="1933"/>
                    <a:pt x="565" y="1912"/>
                    <a:pt x="522" y="1870"/>
                  </a:cubicBezTo>
                  <a:lnTo>
                    <a:pt x="519" y="1867"/>
                  </a:lnTo>
                  <a:cubicBezTo>
                    <a:pt x="437" y="1784"/>
                    <a:pt x="448" y="1641"/>
                    <a:pt x="542" y="1547"/>
                  </a:cubicBezTo>
                  <a:lnTo>
                    <a:pt x="1615" y="473"/>
                  </a:lnTo>
                  <a:cubicBezTo>
                    <a:pt x="1665" y="423"/>
                    <a:pt x="1732" y="397"/>
                    <a:pt x="1795" y="397"/>
                  </a:cubicBezTo>
                  <a:close/>
                  <a:moveTo>
                    <a:pt x="1794" y="0"/>
                  </a:moveTo>
                  <a:cubicBezTo>
                    <a:pt x="1628" y="0"/>
                    <a:pt x="1460" y="64"/>
                    <a:pt x="1333" y="191"/>
                  </a:cubicBezTo>
                  <a:lnTo>
                    <a:pt x="260" y="1266"/>
                  </a:lnTo>
                  <a:cubicBezTo>
                    <a:pt x="14" y="1512"/>
                    <a:pt x="1" y="1907"/>
                    <a:pt x="233" y="2146"/>
                  </a:cubicBezTo>
                  <a:lnTo>
                    <a:pt x="240" y="2153"/>
                  </a:lnTo>
                  <a:cubicBezTo>
                    <a:pt x="359" y="2271"/>
                    <a:pt x="516" y="2331"/>
                    <a:pt x="673" y="2331"/>
                  </a:cubicBezTo>
                  <a:cubicBezTo>
                    <a:pt x="829" y="2331"/>
                    <a:pt x="986" y="2271"/>
                    <a:pt x="1107" y="2153"/>
                  </a:cubicBezTo>
                  <a:lnTo>
                    <a:pt x="2218" y="1040"/>
                  </a:lnTo>
                  <a:cubicBezTo>
                    <a:pt x="2459" y="801"/>
                    <a:pt x="2459" y="412"/>
                    <a:pt x="2218" y="173"/>
                  </a:cubicBezTo>
                  <a:cubicBezTo>
                    <a:pt x="2211" y="166"/>
                    <a:pt x="2203" y="158"/>
                    <a:pt x="2196" y="151"/>
                  </a:cubicBezTo>
                  <a:cubicBezTo>
                    <a:pt x="2085" y="50"/>
                    <a:pt x="1941" y="0"/>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0"/>
            <p:cNvSpPr/>
            <p:nvPr/>
          </p:nvSpPr>
          <p:spPr>
            <a:xfrm>
              <a:off x="3394075" y="1402107"/>
              <a:ext cx="37050" cy="30650"/>
            </a:xfrm>
            <a:custGeom>
              <a:avLst/>
              <a:gdLst/>
              <a:ahLst/>
              <a:cxnLst/>
              <a:rect l="l" t="t" r="r" b="b"/>
              <a:pathLst>
                <a:path w="1482" h="1226" extrusionOk="0">
                  <a:moveTo>
                    <a:pt x="819" y="398"/>
                  </a:moveTo>
                  <a:cubicBezTo>
                    <a:pt x="1011" y="398"/>
                    <a:pt x="1107" y="628"/>
                    <a:pt x="971" y="764"/>
                  </a:cubicBezTo>
                  <a:cubicBezTo>
                    <a:pt x="929" y="806"/>
                    <a:pt x="875" y="828"/>
                    <a:pt x="820" y="828"/>
                  </a:cubicBezTo>
                  <a:cubicBezTo>
                    <a:pt x="765" y="828"/>
                    <a:pt x="709" y="806"/>
                    <a:pt x="667" y="764"/>
                  </a:cubicBezTo>
                  <a:cubicBezTo>
                    <a:pt x="533" y="628"/>
                    <a:pt x="629" y="398"/>
                    <a:pt x="819" y="398"/>
                  </a:cubicBezTo>
                  <a:close/>
                  <a:moveTo>
                    <a:pt x="820" y="0"/>
                  </a:moveTo>
                  <a:cubicBezTo>
                    <a:pt x="663" y="0"/>
                    <a:pt x="506" y="60"/>
                    <a:pt x="386" y="179"/>
                  </a:cubicBezTo>
                  <a:cubicBezTo>
                    <a:pt x="1" y="565"/>
                    <a:pt x="274" y="1225"/>
                    <a:pt x="821" y="1225"/>
                  </a:cubicBezTo>
                  <a:cubicBezTo>
                    <a:pt x="1067" y="1225"/>
                    <a:pt x="1291" y="1075"/>
                    <a:pt x="1385" y="847"/>
                  </a:cubicBezTo>
                  <a:cubicBezTo>
                    <a:pt x="1481" y="617"/>
                    <a:pt x="1429" y="355"/>
                    <a:pt x="1253" y="179"/>
                  </a:cubicBezTo>
                  <a:cubicBezTo>
                    <a:pt x="1134" y="60"/>
                    <a:pt x="977"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0"/>
            <p:cNvSpPr/>
            <p:nvPr/>
          </p:nvSpPr>
          <p:spPr>
            <a:xfrm>
              <a:off x="3306350" y="1540082"/>
              <a:ext cx="30300" cy="27925"/>
            </a:xfrm>
            <a:custGeom>
              <a:avLst/>
              <a:gdLst/>
              <a:ahLst/>
              <a:cxnLst/>
              <a:rect l="l" t="t" r="r" b="b"/>
              <a:pathLst>
                <a:path w="1212" h="1117" extrusionOk="0">
                  <a:moveTo>
                    <a:pt x="600" y="401"/>
                  </a:moveTo>
                  <a:cubicBezTo>
                    <a:pt x="679" y="401"/>
                    <a:pt x="759" y="458"/>
                    <a:pt x="759" y="558"/>
                  </a:cubicBezTo>
                  <a:cubicBezTo>
                    <a:pt x="759" y="600"/>
                    <a:pt x="743" y="642"/>
                    <a:pt x="714" y="671"/>
                  </a:cubicBezTo>
                  <a:cubicBezTo>
                    <a:pt x="680" y="704"/>
                    <a:pt x="641" y="718"/>
                    <a:pt x="603" y="718"/>
                  </a:cubicBezTo>
                  <a:cubicBezTo>
                    <a:pt x="501" y="718"/>
                    <a:pt x="406" y="615"/>
                    <a:pt x="455" y="499"/>
                  </a:cubicBezTo>
                  <a:cubicBezTo>
                    <a:pt x="483" y="431"/>
                    <a:pt x="541" y="401"/>
                    <a:pt x="600" y="401"/>
                  </a:cubicBezTo>
                  <a:close/>
                  <a:moveTo>
                    <a:pt x="600" y="1"/>
                  </a:moveTo>
                  <a:cubicBezTo>
                    <a:pt x="334" y="1"/>
                    <a:pt x="104" y="189"/>
                    <a:pt x="53" y="450"/>
                  </a:cubicBezTo>
                  <a:cubicBezTo>
                    <a:pt x="1" y="710"/>
                    <a:pt x="140" y="971"/>
                    <a:pt x="386" y="1074"/>
                  </a:cubicBezTo>
                  <a:cubicBezTo>
                    <a:pt x="456" y="1103"/>
                    <a:pt x="528" y="1116"/>
                    <a:pt x="600" y="1116"/>
                  </a:cubicBezTo>
                  <a:cubicBezTo>
                    <a:pt x="781" y="1116"/>
                    <a:pt x="957" y="1028"/>
                    <a:pt x="1063" y="868"/>
                  </a:cubicBezTo>
                  <a:cubicBezTo>
                    <a:pt x="1212" y="647"/>
                    <a:pt x="1183" y="352"/>
                    <a:pt x="994" y="164"/>
                  </a:cubicBezTo>
                  <a:cubicBezTo>
                    <a:pt x="889" y="59"/>
                    <a:pt x="74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0"/>
            <p:cNvSpPr/>
            <p:nvPr/>
          </p:nvSpPr>
          <p:spPr>
            <a:xfrm>
              <a:off x="3367975" y="1429907"/>
              <a:ext cx="29575" cy="27225"/>
            </a:xfrm>
            <a:custGeom>
              <a:avLst/>
              <a:gdLst/>
              <a:ahLst/>
              <a:cxnLst/>
              <a:rect l="l" t="t" r="r" b="b"/>
              <a:pathLst>
                <a:path w="1183" h="1089" extrusionOk="0">
                  <a:moveTo>
                    <a:pt x="586" y="401"/>
                  </a:moveTo>
                  <a:cubicBezTo>
                    <a:pt x="640" y="401"/>
                    <a:pt x="694" y="430"/>
                    <a:pt x="719" y="492"/>
                  </a:cubicBezTo>
                  <a:cubicBezTo>
                    <a:pt x="764" y="598"/>
                    <a:pt x="677" y="693"/>
                    <a:pt x="584" y="693"/>
                  </a:cubicBezTo>
                  <a:cubicBezTo>
                    <a:pt x="549" y="693"/>
                    <a:pt x="513" y="680"/>
                    <a:pt x="482" y="649"/>
                  </a:cubicBezTo>
                  <a:cubicBezTo>
                    <a:pt x="453" y="622"/>
                    <a:pt x="439" y="586"/>
                    <a:pt x="439" y="546"/>
                  </a:cubicBezTo>
                  <a:cubicBezTo>
                    <a:pt x="439" y="454"/>
                    <a:pt x="512" y="401"/>
                    <a:pt x="586" y="401"/>
                  </a:cubicBezTo>
                  <a:close/>
                  <a:moveTo>
                    <a:pt x="584" y="1"/>
                  </a:moveTo>
                  <a:cubicBezTo>
                    <a:pt x="515" y="1"/>
                    <a:pt x="445" y="14"/>
                    <a:pt x="379" y="41"/>
                  </a:cubicBezTo>
                  <a:cubicBezTo>
                    <a:pt x="138" y="141"/>
                    <a:pt x="1" y="396"/>
                    <a:pt x="51" y="651"/>
                  </a:cubicBezTo>
                  <a:cubicBezTo>
                    <a:pt x="102" y="904"/>
                    <a:pt x="325" y="1089"/>
                    <a:pt x="585" y="1089"/>
                  </a:cubicBezTo>
                  <a:cubicBezTo>
                    <a:pt x="587" y="1089"/>
                    <a:pt x="590" y="1089"/>
                    <a:pt x="592" y="1089"/>
                  </a:cubicBezTo>
                  <a:cubicBezTo>
                    <a:pt x="732" y="1089"/>
                    <a:pt x="869" y="1031"/>
                    <a:pt x="969" y="931"/>
                  </a:cubicBezTo>
                  <a:cubicBezTo>
                    <a:pt x="1154" y="749"/>
                    <a:pt x="1182" y="461"/>
                    <a:pt x="1040" y="244"/>
                  </a:cubicBezTo>
                  <a:cubicBezTo>
                    <a:pt x="935" y="88"/>
                    <a:pt x="762" y="1"/>
                    <a:pt x="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0"/>
            <p:cNvSpPr/>
            <p:nvPr/>
          </p:nvSpPr>
          <p:spPr>
            <a:xfrm>
              <a:off x="3421725" y="1438607"/>
              <a:ext cx="11650" cy="10000"/>
            </a:xfrm>
            <a:custGeom>
              <a:avLst/>
              <a:gdLst/>
              <a:ahLst/>
              <a:cxnLst/>
              <a:rect l="l" t="t" r="r" b="b"/>
              <a:pathLst>
                <a:path w="466" h="400" extrusionOk="0">
                  <a:moveTo>
                    <a:pt x="267" y="1"/>
                  </a:moveTo>
                  <a:cubicBezTo>
                    <a:pt x="89" y="1"/>
                    <a:pt x="1" y="216"/>
                    <a:pt x="126" y="341"/>
                  </a:cubicBezTo>
                  <a:cubicBezTo>
                    <a:pt x="166" y="381"/>
                    <a:pt x="216" y="399"/>
                    <a:pt x="265" y="399"/>
                  </a:cubicBezTo>
                  <a:cubicBezTo>
                    <a:pt x="367" y="399"/>
                    <a:pt x="466" y="320"/>
                    <a:pt x="466" y="200"/>
                  </a:cubicBezTo>
                  <a:cubicBezTo>
                    <a:pt x="466" y="91"/>
                    <a:pt x="375"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0"/>
            <p:cNvSpPr/>
            <p:nvPr/>
          </p:nvSpPr>
          <p:spPr>
            <a:xfrm>
              <a:off x="3402325" y="1443507"/>
              <a:ext cx="11650" cy="9975"/>
            </a:xfrm>
            <a:custGeom>
              <a:avLst/>
              <a:gdLst/>
              <a:ahLst/>
              <a:cxnLst/>
              <a:rect l="l" t="t" r="r" b="b"/>
              <a:pathLst>
                <a:path w="466" h="399" extrusionOk="0">
                  <a:moveTo>
                    <a:pt x="266" y="0"/>
                  </a:moveTo>
                  <a:cubicBezTo>
                    <a:pt x="89" y="0"/>
                    <a:pt x="0" y="215"/>
                    <a:pt x="127" y="340"/>
                  </a:cubicBezTo>
                  <a:cubicBezTo>
                    <a:pt x="167" y="381"/>
                    <a:pt x="217" y="399"/>
                    <a:pt x="266" y="399"/>
                  </a:cubicBezTo>
                  <a:cubicBezTo>
                    <a:pt x="368" y="399"/>
                    <a:pt x="465" y="319"/>
                    <a:pt x="465" y="199"/>
                  </a:cubicBezTo>
                  <a:cubicBezTo>
                    <a:pt x="465" y="89"/>
                    <a:pt x="37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0"/>
            <p:cNvSpPr/>
            <p:nvPr/>
          </p:nvSpPr>
          <p:spPr>
            <a:xfrm>
              <a:off x="3416850" y="1458157"/>
              <a:ext cx="11650" cy="9975"/>
            </a:xfrm>
            <a:custGeom>
              <a:avLst/>
              <a:gdLst/>
              <a:ahLst/>
              <a:cxnLst/>
              <a:rect l="l" t="t" r="r" b="b"/>
              <a:pathLst>
                <a:path w="466" h="399" extrusionOk="0">
                  <a:moveTo>
                    <a:pt x="266" y="0"/>
                  </a:moveTo>
                  <a:cubicBezTo>
                    <a:pt x="89" y="0"/>
                    <a:pt x="0" y="214"/>
                    <a:pt x="125" y="339"/>
                  </a:cubicBezTo>
                  <a:cubicBezTo>
                    <a:pt x="166" y="380"/>
                    <a:pt x="216" y="399"/>
                    <a:pt x="265" y="399"/>
                  </a:cubicBezTo>
                  <a:cubicBezTo>
                    <a:pt x="367" y="399"/>
                    <a:pt x="465" y="319"/>
                    <a:pt x="465" y="200"/>
                  </a:cubicBezTo>
                  <a:cubicBezTo>
                    <a:pt x="465" y="89"/>
                    <a:pt x="37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0"/>
            <p:cNvSpPr/>
            <p:nvPr/>
          </p:nvSpPr>
          <p:spPr>
            <a:xfrm>
              <a:off x="3305050" y="1502732"/>
              <a:ext cx="9975" cy="9975"/>
            </a:xfrm>
            <a:custGeom>
              <a:avLst/>
              <a:gdLst/>
              <a:ahLst/>
              <a:cxnLst/>
              <a:rect l="l" t="t" r="r" b="b"/>
              <a:pathLst>
                <a:path w="399" h="399" extrusionOk="0">
                  <a:moveTo>
                    <a:pt x="199" y="0"/>
                  </a:moveTo>
                  <a:cubicBezTo>
                    <a:pt x="91" y="0"/>
                    <a:pt x="0" y="89"/>
                    <a:pt x="0" y="199"/>
                  </a:cubicBezTo>
                  <a:cubicBezTo>
                    <a:pt x="0" y="310"/>
                    <a:pt x="91" y="398"/>
                    <a:pt x="199" y="398"/>
                  </a:cubicBezTo>
                  <a:cubicBezTo>
                    <a:pt x="310" y="398"/>
                    <a:pt x="398" y="310"/>
                    <a:pt x="398" y="199"/>
                  </a:cubicBezTo>
                  <a:cubicBezTo>
                    <a:pt x="398" y="89"/>
                    <a:pt x="310" y="0"/>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0"/>
            <p:cNvSpPr/>
            <p:nvPr/>
          </p:nvSpPr>
          <p:spPr>
            <a:xfrm>
              <a:off x="3288850" y="1517332"/>
              <a:ext cx="11650" cy="10000"/>
            </a:xfrm>
            <a:custGeom>
              <a:avLst/>
              <a:gdLst/>
              <a:ahLst/>
              <a:cxnLst/>
              <a:rect l="l" t="t" r="r" b="b"/>
              <a:pathLst>
                <a:path w="466" h="400" extrusionOk="0">
                  <a:moveTo>
                    <a:pt x="266" y="1"/>
                  </a:moveTo>
                  <a:cubicBezTo>
                    <a:pt x="89" y="1"/>
                    <a:pt x="0" y="216"/>
                    <a:pt x="125" y="341"/>
                  </a:cubicBezTo>
                  <a:cubicBezTo>
                    <a:pt x="166" y="381"/>
                    <a:pt x="216" y="399"/>
                    <a:pt x="265" y="399"/>
                  </a:cubicBezTo>
                  <a:cubicBezTo>
                    <a:pt x="368" y="399"/>
                    <a:pt x="466" y="320"/>
                    <a:pt x="466" y="200"/>
                  </a:cubicBezTo>
                  <a:cubicBezTo>
                    <a:pt x="466" y="91"/>
                    <a:pt x="377"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0"/>
            <p:cNvSpPr/>
            <p:nvPr/>
          </p:nvSpPr>
          <p:spPr>
            <a:xfrm>
              <a:off x="3309875" y="1522207"/>
              <a:ext cx="10300" cy="10000"/>
            </a:xfrm>
            <a:custGeom>
              <a:avLst/>
              <a:gdLst/>
              <a:ahLst/>
              <a:cxnLst/>
              <a:rect l="l" t="t" r="r" b="b"/>
              <a:pathLst>
                <a:path w="412" h="400" extrusionOk="0">
                  <a:moveTo>
                    <a:pt x="201" y="1"/>
                  </a:moveTo>
                  <a:cubicBezTo>
                    <a:pt x="90" y="1"/>
                    <a:pt x="1" y="90"/>
                    <a:pt x="1" y="200"/>
                  </a:cubicBezTo>
                  <a:cubicBezTo>
                    <a:pt x="1" y="310"/>
                    <a:pt x="90" y="399"/>
                    <a:pt x="201" y="399"/>
                  </a:cubicBezTo>
                  <a:cubicBezTo>
                    <a:pt x="203" y="399"/>
                    <a:pt x="205" y="399"/>
                    <a:pt x="207" y="399"/>
                  </a:cubicBezTo>
                  <a:cubicBezTo>
                    <a:pt x="209" y="399"/>
                    <a:pt x="212" y="399"/>
                    <a:pt x="214" y="399"/>
                  </a:cubicBezTo>
                  <a:cubicBezTo>
                    <a:pt x="323" y="399"/>
                    <a:pt x="412" y="310"/>
                    <a:pt x="412" y="200"/>
                  </a:cubicBezTo>
                  <a:cubicBezTo>
                    <a:pt x="412" y="90"/>
                    <a:pt x="323" y="1"/>
                    <a:pt x="214" y="1"/>
                  </a:cubicBezTo>
                  <a:cubicBezTo>
                    <a:pt x="212" y="1"/>
                    <a:pt x="209" y="1"/>
                    <a:pt x="207" y="1"/>
                  </a:cubicBezTo>
                  <a:cubicBezTo>
                    <a:pt x="205" y="1"/>
                    <a:pt x="203"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0"/>
            <p:cNvSpPr/>
            <p:nvPr/>
          </p:nvSpPr>
          <p:spPr>
            <a:xfrm>
              <a:off x="3276350" y="1572182"/>
              <a:ext cx="11675" cy="9975"/>
            </a:xfrm>
            <a:custGeom>
              <a:avLst/>
              <a:gdLst/>
              <a:ahLst/>
              <a:cxnLst/>
              <a:rect l="l" t="t" r="r" b="b"/>
              <a:pathLst>
                <a:path w="467" h="399" extrusionOk="0">
                  <a:moveTo>
                    <a:pt x="267" y="0"/>
                  </a:moveTo>
                  <a:cubicBezTo>
                    <a:pt x="90" y="0"/>
                    <a:pt x="1" y="214"/>
                    <a:pt x="126" y="340"/>
                  </a:cubicBezTo>
                  <a:cubicBezTo>
                    <a:pt x="167" y="381"/>
                    <a:pt x="217" y="399"/>
                    <a:pt x="266" y="399"/>
                  </a:cubicBezTo>
                  <a:cubicBezTo>
                    <a:pt x="368" y="399"/>
                    <a:pt x="466" y="319"/>
                    <a:pt x="466" y="199"/>
                  </a:cubicBezTo>
                  <a:cubicBezTo>
                    <a:pt x="466" y="89"/>
                    <a:pt x="377"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0"/>
            <p:cNvSpPr/>
            <p:nvPr/>
          </p:nvSpPr>
          <p:spPr>
            <a:xfrm>
              <a:off x="3296050" y="1575707"/>
              <a:ext cx="10275" cy="9975"/>
            </a:xfrm>
            <a:custGeom>
              <a:avLst/>
              <a:gdLst/>
              <a:ahLst/>
              <a:cxnLst/>
              <a:rect l="l" t="t" r="r" b="b"/>
              <a:pathLst>
                <a:path w="411" h="399" extrusionOk="0">
                  <a:moveTo>
                    <a:pt x="198" y="0"/>
                  </a:moveTo>
                  <a:cubicBezTo>
                    <a:pt x="89" y="0"/>
                    <a:pt x="0" y="89"/>
                    <a:pt x="0" y="199"/>
                  </a:cubicBezTo>
                  <a:cubicBezTo>
                    <a:pt x="0" y="309"/>
                    <a:pt x="89" y="398"/>
                    <a:pt x="198" y="398"/>
                  </a:cubicBezTo>
                  <a:cubicBezTo>
                    <a:pt x="200" y="398"/>
                    <a:pt x="203" y="398"/>
                    <a:pt x="205" y="398"/>
                  </a:cubicBezTo>
                  <a:cubicBezTo>
                    <a:pt x="207" y="398"/>
                    <a:pt x="209" y="398"/>
                    <a:pt x="211" y="398"/>
                  </a:cubicBezTo>
                  <a:cubicBezTo>
                    <a:pt x="322" y="398"/>
                    <a:pt x="411" y="309"/>
                    <a:pt x="411" y="199"/>
                  </a:cubicBezTo>
                  <a:cubicBezTo>
                    <a:pt x="411" y="89"/>
                    <a:pt x="322" y="0"/>
                    <a:pt x="211" y="0"/>
                  </a:cubicBezTo>
                  <a:cubicBezTo>
                    <a:pt x="209" y="0"/>
                    <a:pt x="207" y="0"/>
                    <a:pt x="205" y="0"/>
                  </a:cubicBezTo>
                  <a:cubicBezTo>
                    <a:pt x="203" y="0"/>
                    <a:pt x="200"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0"/>
            <p:cNvSpPr/>
            <p:nvPr/>
          </p:nvSpPr>
          <p:spPr>
            <a:xfrm>
              <a:off x="3268525" y="1532782"/>
              <a:ext cx="32150" cy="30700"/>
            </a:xfrm>
            <a:custGeom>
              <a:avLst/>
              <a:gdLst/>
              <a:ahLst/>
              <a:cxnLst/>
              <a:rect l="l" t="t" r="r" b="b"/>
              <a:pathLst>
                <a:path w="1286" h="1228" extrusionOk="0">
                  <a:moveTo>
                    <a:pt x="616" y="399"/>
                  </a:moveTo>
                  <a:cubicBezTo>
                    <a:pt x="668" y="399"/>
                    <a:pt x="721" y="418"/>
                    <a:pt x="765" y="461"/>
                  </a:cubicBezTo>
                  <a:cubicBezTo>
                    <a:pt x="850" y="546"/>
                    <a:pt x="850" y="682"/>
                    <a:pt x="765" y="765"/>
                  </a:cubicBezTo>
                  <a:cubicBezTo>
                    <a:pt x="721" y="809"/>
                    <a:pt x="668" y="829"/>
                    <a:pt x="615" y="829"/>
                  </a:cubicBezTo>
                  <a:cubicBezTo>
                    <a:pt x="505" y="829"/>
                    <a:pt x="399" y="743"/>
                    <a:pt x="399" y="613"/>
                  </a:cubicBezTo>
                  <a:cubicBezTo>
                    <a:pt x="399" y="484"/>
                    <a:pt x="505" y="399"/>
                    <a:pt x="616" y="399"/>
                  </a:cubicBezTo>
                  <a:close/>
                  <a:moveTo>
                    <a:pt x="618" y="0"/>
                  </a:moveTo>
                  <a:cubicBezTo>
                    <a:pt x="303" y="0"/>
                    <a:pt x="1" y="245"/>
                    <a:pt x="1" y="613"/>
                  </a:cubicBezTo>
                  <a:cubicBezTo>
                    <a:pt x="1" y="861"/>
                    <a:pt x="149" y="1086"/>
                    <a:pt x="379" y="1180"/>
                  </a:cubicBezTo>
                  <a:cubicBezTo>
                    <a:pt x="455" y="1212"/>
                    <a:pt x="535" y="1227"/>
                    <a:pt x="614" y="1227"/>
                  </a:cubicBezTo>
                  <a:cubicBezTo>
                    <a:pt x="773" y="1227"/>
                    <a:pt x="930" y="1165"/>
                    <a:pt x="1047" y="1048"/>
                  </a:cubicBezTo>
                  <a:cubicBezTo>
                    <a:pt x="1286" y="807"/>
                    <a:pt x="1286" y="420"/>
                    <a:pt x="1047" y="181"/>
                  </a:cubicBezTo>
                  <a:cubicBezTo>
                    <a:pt x="922" y="56"/>
                    <a:pt x="769" y="0"/>
                    <a:pt x="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0"/>
            <p:cNvSpPr/>
            <p:nvPr/>
          </p:nvSpPr>
          <p:spPr>
            <a:xfrm>
              <a:off x="3209625" y="1344732"/>
              <a:ext cx="297775" cy="295200"/>
            </a:xfrm>
            <a:custGeom>
              <a:avLst/>
              <a:gdLst/>
              <a:ahLst/>
              <a:cxnLst/>
              <a:rect l="l" t="t" r="r" b="b"/>
              <a:pathLst>
                <a:path w="11911" h="11808" extrusionOk="0">
                  <a:moveTo>
                    <a:pt x="8490" y="974"/>
                  </a:moveTo>
                  <a:cubicBezTo>
                    <a:pt x="9110" y="974"/>
                    <a:pt x="9729" y="1210"/>
                    <a:pt x="10202" y="1683"/>
                  </a:cubicBezTo>
                  <a:cubicBezTo>
                    <a:pt x="11149" y="2630"/>
                    <a:pt x="11149" y="4163"/>
                    <a:pt x="10202" y="5109"/>
                  </a:cubicBezTo>
                  <a:lnTo>
                    <a:pt x="8197" y="7116"/>
                  </a:lnTo>
                  <a:lnTo>
                    <a:pt x="5187" y="10124"/>
                  </a:lnTo>
                  <a:cubicBezTo>
                    <a:pt x="4714" y="10597"/>
                    <a:pt x="4094" y="10833"/>
                    <a:pt x="3474" y="10833"/>
                  </a:cubicBezTo>
                  <a:cubicBezTo>
                    <a:pt x="2855" y="10833"/>
                    <a:pt x="2235" y="10597"/>
                    <a:pt x="1761" y="10124"/>
                  </a:cubicBezTo>
                  <a:cubicBezTo>
                    <a:pt x="817" y="9178"/>
                    <a:pt x="817" y="7645"/>
                    <a:pt x="1761" y="6698"/>
                  </a:cubicBezTo>
                  <a:lnTo>
                    <a:pt x="6776" y="1683"/>
                  </a:lnTo>
                  <a:cubicBezTo>
                    <a:pt x="7250" y="1211"/>
                    <a:pt x="7870" y="974"/>
                    <a:pt x="8490" y="974"/>
                  </a:cubicBezTo>
                  <a:close/>
                  <a:moveTo>
                    <a:pt x="7633" y="1"/>
                  </a:moveTo>
                  <a:cubicBezTo>
                    <a:pt x="7616" y="1"/>
                    <a:pt x="7599" y="3"/>
                    <a:pt x="7582" y="8"/>
                  </a:cubicBezTo>
                  <a:cubicBezTo>
                    <a:pt x="7475" y="37"/>
                    <a:pt x="7412" y="145"/>
                    <a:pt x="7440" y="252"/>
                  </a:cubicBezTo>
                  <a:lnTo>
                    <a:pt x="7569" y="733"/>
                  </a:lnTo>
                  <a:cubicBezTo>
                    <a:pt x="7229" y="849"/>
                    <a:pt x="6914" y="1032"/>
                    <a:pt x="6642" y="1269"/>
                  </a:cubicBezTo>
                  <a:lnTo>
                    <a:pt x="6289" y="916"/>
                  </a:lnTo>
                  <a:cubicBezTo>
                    <a:pt x="6251" y="879"/>
                    <a:pt x="6201" y="861"/>
                    <a:pt x="6151" y="861"/>
                  </a:cubicBezTo>
                  <a:cubicBezTo>
                    <a:pt x="6101" y="861"/>
                    <a:pt x="6051" y="880"/>
                    <a:pt x="6013" y="918"/>
                  </a:cubicBezTo>
                  <a:cubicBezTo>
                    <a:pt x="5935" y="994"/>
                    <a:pt x="5933" y="1117"/>
                    <a:pt x="6007" y="1197"/>
                  </a:cubicBezTo>
                  <a:lnTo>
                    <a:pt x="6355" y="1542"/>
                  </a:lnTo>
                  <a:lnTo>
                    <a:pt x="5633" y="2264"/>
                  </a:lnTo>
                  <a:lnTo>
                    <a:pt x="5285" y="1917"/>
                  </a:lnTo>
                  <a:cubicBezTo>
                    <a:pt x="5246" y="1879"/>
                    <a:pt x="5196" y="1860"/>
                    <a:pt x="5146" y="1860"/>
                  </a:cubicBezTo>
                  <a:cubicBezTo>
                    <a:pt x="5095" y="1860"/>
                    <a:pt x="5044" y="1880"/>
                    <a:pt x="5005" y="1919"/>
                  </a:cubicBezTo>
                  <a:cubicBezTo>
                    <a:pt x="4927" y="1995"/>
                    <a:pt x="4927" y="2121"/>
                    <a:pt x="5005" y="2199"/>
                  </a:cubicBezTo>
                  <a:lnTo>
                    <a:pt x="5350" y="2547"/>
                  </a:lnTo>
                  <a:lnTo>
                    <a:pt x="4630" y="3267"/>
                  </a:lnTo>
                  <a:lnTo>
                    <a:pt x="4282" y="2921"/>
                  </a:lnTo>
                  <a:cubicBezTo>
                    <a:pt x="4243" y="2881"/>
                    <a:pt x="4192" y="2861"/>
                    <a:pt x="4140" y="2861"/>
                  </a:cubicBezTo>
                  <a:cubicBezTo>
                    <a:pt x="4090" y="2861"/>
                    <a:pt x="4039" y="2881"/>
                    <a:pt x="4000" y="2920"/>
                  </a:cubicBezTo>
                  <a:cubicBezTo>
                    <a:pt x="3922" y="2997"/>
                    <a:pt x="3922" y="3124"/>
                    <a:pt x="4002" y="3202"/>
                  </a:cubicBezTo>
                  <a:lnTo>
                    <a:pt x="4349" y="3549"/>
                  </a:lnTo>
                  <a:lnTo>
                    <a:pt x="3627" y="4271"/>
                  </a:lnTo>
                  <a:lnTo>
                    <a:pt x="3280" y="3924"/>
                  </a:lnTo>
                  <a:cubicBezTo>
                    <a:pt x="3241" y="3885"/>
                    <a:pt x="3190" y="3866"/>
                    <a:pt x="3139" y="3866"/>
                  </a:cubicBezTo>
                  <a:cubicBezTo>
                    <a:pt x="3088" y="3866"/>
                    <a:pt x="3036" y="3885"/>
                    <a:pt x="2997" y="3924"/>
                  </a:cubicBezTo>
                  <a:cubicBezTo>
                    <a:pt x="2920" y="4000"/>
                    <a:pt x="2920" y="4127"/>
                    <a:pt x="2997" y="4204"/>
                  </a:cubicBezTo>
                  <a:lnTo>
                    <a:pt x="3345" y="4552"/>
                  </a:lnTo>
                  <a:lnTo>
                    <a:pt x="2623" y="5274"/>
                  </a:lnTo>
                  <a:lnTo>
                    <a:pt x="2277" y="4927"/>
                  </a:lnTo>
                  <a:cubicBezTo>
                    <a:pt x="2238" y="4885"/>
                    <a:pt x="2185" y="4864"/>
                    <a:pt x="2132" y="4864"/>
                  </a:cubicBezTo>
                  <a:cubicBezTo>
                    <a:pt x="2081" y="4864"/>
                    <a:pt x="2030" y="4884"/>
                    <a:pt x="1991" y="4923"/>
                  </a:cubicBezTo>
                  <a:cubicBezTo>
                    <a:pt x="1912" y="5001"/>
                    <a:pt x="1913" y="5131"/>
                    <a:pt x="1995" y="5207"/>
                  </a:cubicBezTo>
                  <a:lnTo>
                    <a:pt x="2342" y="5555"/>
                  </a:lnTo>
                  <a:lnTo>
                    <a:pt x="1620" y="6277"/>
                  </a:lnTo>
                  <a:lnTo>
                    <a:pt x="1275" y="5929"/>
                  </a:lnTo>
                  <a:cubicBezTo>
                    <a:pt x="1236" y="5893"/>
                    <a:pt x="1186" y="5875"/>
                    <a:pt x="1137" y="5875"/>
                  </a:cubicBezTo>
                  <a:cubicBezTo>
                    <a:pt x="1086" y="5875"/>
                    <a:pt x="1036" y="5894"/>
                    <a:pt x="996" y="5933"/>
                  </a:cubicBezTo>
                  <a:cubicBezTo>
                    <a:pt x="920" y="6009"/>
                    <a:pt x="918" y="6132"/>
                    <a:pt x="992" y="6211"/>
                  </a:cubicBezTo>
                  <a:lnTo>
                    <a:pt x="1345" y="6563"/>
                  </a:lnTo>
                  <a:cubicBezTo>
                    <a:pt x="1108" y="6834"/>
                    <a:pt x="927" y="7149"/>
                    <a:pt x="809" y="7491"/>
                  </a:cubicBezTo>
                  <a:lnTo>
                    <a:pt x="328" y="7361"/>
                  </a:lnTo>
                  <a:cubicBezTo>
                    <a:pt x="311" y="7356"/>
                    <a:pt x="294" y="7354"/>
                    <a:pt x="277" y="7354"/>
                  </a:cubicBezTo>
                  <a:cubicBezTo>
                    <a:pt x="189" y="7354"/>
                    <a:pt x="108" y="7412"/>
                    <a:pt x="84" y="7502"/>
                  </a:cubicBezTo>
                  <a:cubicBezTo>
                    <a:pt x="57" y="7609"/>
                    <a:pt x="118" y="7717"/>
                    <a:pt x="225" y="7746"/>
                  </a:cubicBezTo>
                  <a:lnTo>
                    <a:pt x="706" y="7875"/>
                  </a:lnTo>
                  <a:cubicBezTo>
                    <a:pt x="639" y="8229"/>
                    <a:pt x="639" y="8593"/>
                    <a:pt x="706" y="8946"/>
                  </a:cubicBezTo>
                  <a:lnTo>
                    <a:pt x="225" y="9076"/>
                  </a:lnTo>
                  <a:cubicBezTo>
                    <a:pt x="1" y="9136"/>
                    <a:pt x="44" y="9467"/>
                    <a:pt x="276" y="9467"/>
                  </a:cubicBezTo>
                  <a:cubicBezTo>
                    <a:pt x="294" y="9467"/>
                    <a:pt x="312" y="9465"/>
                    <a:pt x="328" y="9460"/>
                  </a:cubicBezTo>
                  <a:lnTo>
                    <a:pt x="809" y="9332"/>
                  </a:lnTo>
                  <a:cubicBezTo>
                    <a:pt x="927" y="9672"/>
                    <a:pt x="1108" y="9987"/>
                    <a:pt x="1345" y="10258"/>
                  </a:cubicBezTo>
                  <a:lnTo>
                    <a:pt x="992" y="10611"/>
                  </a:lnTo>
                  <a:cubicBezTo>
                    <a:pt x="911" y="10687"/>
                    <a:pt x="909" y="10817"/>
                    <a:pt x="989" y="10897"/>
                  </a:cubicBezTo>
                  <a:cubicBezTo>
                    <a:pt x="1028" y="10935"/>
                    <a:pt x="1078" y="10954"/>
                    <a:pt x="1129" y="10954"/>
                  </a:cubicBezTo>
                  <a:cubicBezTo>
                    <a:pt x="1182" y="10954"/>
                    <a:pt x="1235" y="10933"/>
                    <a:pt x="1275" y="10892"/>
                  </a:cubicBezTo>
                  <a:lnTo>
                    <a:pt x="1626" y="10540"/>
                  </a:lnTo>
                  <a:cubicBezTo>
                    <a:pt x="1899" y="10778"/>
                    <a:pt x="2214" y="10958"/>
                    <a:pt x="2554" y="11076"/>
                  </a:cubicBezTo>
                  <a:lnTo>
                    <a:pt x="2426" y="11558"/>
                  </a:lnTo>
                  <a:cubicBezTo>
                    <a:pt x="2397" y="11662"/>
                    <a:pt x="2460" y="11773"/>
                    <a:pt x="2565" y="11802"/>
                  </a:cubicBezTo>
                  <a:cubicBezTo>
                    <a:pt x="2583" y="11805"/>
                    <a:pt x="2599" y="11807"/>
                    <a:pt x="2617" y="11807"/>
                  </a:cubicBezTo>
                  <a:cubicBezTo>
                    <a:pt x="2708" y="11807"/>
                    <a:pt x="2786" y="11748"/>
                    <a:pt x="2809" y="11661"/>
                  </a:cubicBezTo>
                  <a:lnTo>
                    <a:pt x="2940" y="11179"/>
                  </a:lnTo>
                  <a:cubicBezTo>
                    <a:pt x="3116" y="11213"/>
                    <a:pt x="3295" y="11230"/>
                    <a:pt x="3475" y="11230"/>
                  </a:cubicBezTo>
                  <a:cubicBezTo>
                    <a:pt x="3654" y="11230"/>
                    <a:pt x="3834" y="11213"/>
                    <a:pt x="4011" y="11179"/>
                  </a:cubicBezTo>
                  <a:lnTo>
                    <a:pt x="4139" y="11661"/>
                  </a:lnTo>
                  <a:cubicBezTo>
                    <a:pt x="4163" y="11748"/>
                    <a:pt x="4241" y="11807"/>
                    <a:pt x="4331" y="11807"/>
                  </a:cubicBezTo>
                  <a:cubicBezTo>
                    <a:pt x="4349" y="11807"/>
                    <a:pt x="4366" y="11805"/>
                    <a:pt x="4382" y="11802"/>
                  </a:cubicBezTo>
                  <a:cubicBezTo>
                    <a:pt x="4489" y="11773"/>
                    <a:pt x="4552" y="11662"/>
                    <a:pt x="4523" y="11558"/>
                  </a:cubicBezTo>
                  <a:lnTo>
                    <a:pt x="4395" y="11076"/>
                  </a:lnTo>
                  <a:cubicBezTo>
                    <a:pt x="4735" y="10958"/>
                    <a:pt x="5050" y="10778"/>
                    <a:pt x="5323" y="10540"/>
                  </a:cubicBezTo>
                  <a:lnTo>
                    <a:pt x="5674" y="10892"/>
                  </a:lnTo>
                  <a:cubicBezTo>
                    <a:pt x="5714" y="10933"/>
                    <a:pt x="5767" y="10954"/>
                    <a:pt x="5820" y="10954"/>
                  </a:cubicBezTo>
                  <a:cubicBezTo>
                    <a:pt x="5871" y="10954"/>
                    <a:pt x="5921" y="10935"/>
                    <a:pt x="5960" y="10897"/>
                  </a:cubicBezTo>
                  <a:cubicBezTo>
                    <a:pt x="6040" y="10817"/>
                    <a:pt x="6038" y="10687"/>
                    <a:pt x="5956" y="10611"/>
                  </a:cubicBezTo>
                  <a:lnTo>
                    <a:pt x="5609" y="10264"/>
                  </a:lnTo>
                  <a:lnTo>
                    <a:pt x="6329" y="9543"/>
                  </a:lnTo>
                  <a:lnTo>
                    <a:pt x="6677" y="9889"/>
                  </a:lnTo>
                  <a:cubicBezTo>
                    <a:pt x="6717" y="9931"/>
                    <a:pt x="6770" y="9951"/>
                    <a:pt x="6823" y="9951"/>
                  </a:cubicBezTo>
                  <a:cubicBezTo>
                    <a:pt x="6873" y="9951"/>
                    <a:pt x="6924" y="9932"/>
                    <a:pt x="6963" y="9894"/>
                  </a:cubicBezTo>
                  <a:cubicBezTo>
                    <a:pt x="7042" y="9815"/>
                    <a:pt x="7041" y="9684"/>
                    <a:pt x="6959" y="9608"/>
                  </a:cubicBezTo>
                  <a:lnTo>
                    <a:pt x="6613" y="9263"/>
                  </a:lnTo>
                  <a:lnTo>
                    <a:pt x="7336" y="8541"/>
                  </a:lnTo>
                  <a:lnTo>
                    <a:pt x="7681" y="8888"/>
                  </a:lnTo>
                  <a:cubicBezTo>
                    <a:pt x="7721" y="8930"/>
                    <a:pt x="7773" y="8950"/>
                    <a:pt x="7826" y="8950"/>
                  </a:cubicBezTo>
                  <a:cubicBezTo>
                    <a:pt x="7877" y="8950"/>
                    <a:pt x="7928" y="8931"/>
                    <a:pt x="7967" y="8892"/>
                  </a:cubicBezTo>
                  <a:cubicBezTo>
                    <a:pt x="8047" y="8812"/>
                    <a:pt x="8045" y="8684"/>
                    <a:pt x="7964" y="8606"/>
                  </a:cubicBezTo>
                  <a:lnTo>
                    <a:pt x="7616" y="8258"/>
                  </a:lnTo>
                  <a:lnTo>
                    <a:pt x="8338" y="7538"/>
                  </a:lnTo>
                  <a:lnTo>
                    <a:pt x="8684" y="7886"/>
                  </a:lnTo>
                  <a:cubicBezTo>
                    <a:pt x="8722" y="7923"/>
                    <a:pt x="8773" y="7942"/>
                    <a:pt x="8824" y="7942"/>
                  </a:cubicBezTo>
                  <a:cubicBezTo>
                    <a:pt x="8875" y="7942"/>
                    <a:pt x="8927" y="7923"/>
                    <a:pt x="8966" y="7884"/>
                  </a:cubicBezTo>
                  <a:cubicBezTo>
                    <a:pt x="9044" y="7808"/>
                    <a:pt x="9044" y="7681"/>
                    <a:pt x="8966" y="7603"/>
                  </a:cubicBezTo>
                  <a:lnTo>
                    <a:pt x="8619" y="7256"/>
                  </a:lnTo>
                  <a:lnTo>
                    <a:pt x="9341" y="6535"/>
                  </a:lnTo>
                  <a:lnTo>
                    <a:pt x="9686" y="6881"/>
                  </a:lnTo>
                  <a:cubicBezTo>
                    <a:pt x="9726" y="6924"/>
                    <a:pt x="9779" y="6945"/>
                    <a:pt x="9832" y="6945"/>
                  </a:cubicBezTo>
                  <a:cubicBezTo>
                    <a:pt x="9883" y="6945"/>
                    <a:pt x="9933" y="6925"/>
                    <a:pt x="9972" y="6887"/>
                  </a:cubicBezTo>
                  <a:cubicBezTo>
                    <a:pt x="10052" y="6807"/>
                    <a:pt x="10050" y="6678"/>
                    <a:pt x="9969" y="6601"/>
                  </a:cubicBezTo>
                  <a:lnTo>
                    <a:pt x="9621" y="6253"/>
                  </a:lnTo>
                  <a:lnTo>
                    <a:pt x="10343" y="5531"/>
                  </a:lnTo>
                  <a:lnTo>
                    <a:pt x="10691" y="5878"/>
                  </a:lnTo>
                  <a:cubicBezTo>
                    <a:pt x="10730" y="5917"/>
                    <a:pt x="10780" y="5937"/>
                    <a:pt x="10831" y="5937"/>
                  </a:cubicBezTo>
                  <a:cubicBezTo>
                    <a:pt x="10882" y="5937"/>
                    <a:pt x="10932" y="5917"/>
                    <a:pt x="10971" y="5878"/>
                  </a:cubicBezTo>
                  <a:cubicBezTo>
                    <a:pt x="11049" y="5801"/>
                    <a:pt x="11049" y="5676"/>
                    <a:pt x="10971" y="5598"/>
                  </a:cubicBezTo>
                  <a:lnTo>
                    <a:pt x="10618" y="5245"/>
                  </a:lnTo>
                  <a:cubicBezTo>
                    <a:pt x="10856" y="4974"/>
                    <a:pt x="11038" y="4659"/>
                    <a:pt x="11154" y="4318"/>
                  </a:cubicBezTo>
                  <a:lnTo>
                    <a:pt x="11636" y="4447"/>
                  </a:lnTo>
                  <a:cubicBezTo>
                    <a:pt x="11654" y="4451"/>
                    <a:pt x="11670" y="4454"/>
                    <a:pt x="11688" y="4454"/>
                  </a:cubicBezTo>
                  <a:cubicBezTo>
                    <a:pt x="11788" y="4454"/>
                    <a:pt x="11873" y="4380"/>
                    <a:pt x="11885" y="4280"/>
                  </a:cubicBezTo>
                  <a:cubicBezTo>
                    <a:pt x="11898" y="4181"/>
                    <a:pt x="11836" y="4089"/>
                    <a:pt x="11739" y="4062"/>
                  </a:cubicBezTo>
                  <a:lnTo>
                    <a:pt x="11257" y="3933"/>
                  </a:lnTo>
                  <a:cubicBezTo>
                    <a:pt x="11326" y="3580"/>
                    <a:pt x="11326" y="3216"/>
                    <a:pt x="11257" y="2862"/>
                  </a:cubicBezTo>
                  <a:lnTo>
                    <a:pt x="11739" y="2733"/>
                  </a:lnTo>
                  <a:cubicBezTo>
                    <a:pt x="11847" y="2706"/>
                    <a:pt x="11911" y="2596"/>
                    <a:pt x="11882" y="2489"/>
                  </a:cubicBezTo>
                  <a:cubicBezTo>
                    <a:pt x="11859" y="2398"/>
                    <a:pt x="11777" y="2341"/>
                    <a:pt x="11689" y="2341"/>
                  </a:cubicBezTo>
                  <a:cubicBezTo>
                    <a:pt x="11671" y="2341"/>
                    <a:pt x="11653" y="2343"/>
                    <a:pt x="11636" y="2348"/>
                  </a:cubicBezTo>
                  <a:lnTo>
                    <a:pt x="11154" y="2478"/>
                  </a:lnTo>
                  <a:cubicBezTo>
                    <a:pt x="11038" y="2136"/>
                    <a:pt x="10856" y="1821"/>
                    <a:pt x="10618" y="1550"/>
                  </a:cubicBezTo>
                  <a:lnTo>
                    <a:pt x="10971" y="1198"/>
                  </a:lnTo>
                  <a:cubicBezTo>
                    <a:pt x="11049" y="1119"/>
                    <a:pt x="11049" y="994"/>
                    <a:pt x="10971" y="916"/>
                  </a:cubicBezTo>
                  <a:cubicBezTo>
                    <a:pt x="10932" y="877"/>
                    <a:pt x="10881" y="858"/>
                    <a:pt x="10830" y="858"/>
                  </a:cubicBezTo>
                  <a:cubicBezTo>
                    <a:pt x="10779" y="858"/>
                    <a:pt x="10728" y="877"/>
                    <a:pt x="10689" y="916"/>
                  </a:cubicBezTo>
                  <a:lnTo>
                    <a:pt x="10338" y="1269"/>
                  </a:lnTo>
                  <a:cubicBezTo>
                    <a:pt x="10066" y="1032"/>
                    <a:pt x="9752" y="849"/>
                    <a:pt x="9410" y="733"/>
                  </a:cubicBezTo>
                  <a:lnTo>
                    <a:pt x="9540" y="252"/>
                  </a:lnTo>
                  <a:cubicBezTo>
                    <a:pt x="9567" y="145"/>
                    <a:pt x="9505" y="37"/>
                    <a:pt x="9399" y="8"/>
                  </a:cubicBezTo>
                  <a:cubicBezTo>
                    <a:pt x="9381" y="3"/>
                    <a:pt x="9364" y="1"/>
                    <a:pt x="9346" y="1"/>
                  </a:cubicBezTo>
                  <a:cubicBezTo>
                    <a:pt x="9258" y="1"/>
                    <a:pt x="9179" y="60"/>
                    <a:pt x="9154" y="149"/>
                  </a:cubicBezTo>
                  <a:lnTo>
                    <a:pt x="9026" y="630"/>
                  </a:lnTo>
                  <a:cubicBezTo>
                    <a:pt x="8848" y="596"/>
                    <a:pt x="8669" y="579"/>
                    <a:pt x="8489" y="579"/>
                  </a:cubicBezTo>
                  <a:cubicBezTo>
                    <a:pt x="8310" y="579"/>
                    <a:pt x="8131" y="596"/>
                    <a:pt x="7954" y="630"/>
                  </a:cubicBezTo>
                  <a:lnTo>
                    <a:pt x="7826" y="149"/>
                  </a:lnTo>
                  <a:cubicBezTo>
                    <a:pt x="7802" y="60"/>
                    <a:pt x="7721" y="1"/>
                    <a:pt x="7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3188625" y="1358082"/>
              <a:ext cx="84050" cy="114500"/>
            </a:xfrm>
            <a:custGeom>
              <a:avLst/>
              <a:gdLst/>
              <a:ahLst/>
              <a:cxnLst/>
              <a:rect l="l" t="t" r="r" b="b"/>
              <a:pathLst>
                <a:path w="3362" h="4580" extrusionOk="0">
                  <a:moveTo>
                    <a:pt x="2042" y="398"/>
                  </a:moveTo>
                  <a:cubicBezTo>
                    <a:pt x="2437" y="398"/>
                    <a:pt x="2782" y="661"/>
                    <a:pt x="2889" y="1041"/>
                  </a:cubicBezTo>
                  <a:cubicBezTo>
                    <a:pt x="2996" y="1421"/>
                    <a:pt x="2835" y="1826"/>
                    <a:pt x="2498" y="2031"/>
                  </a:cubicBezTo>
                  <a:cubicBezTo>
                    <a:pt x="2158" y="2234"/>
                    <a:pt x="2008" y="2646"/>
                    <a:pt x="2136" y="3019"/>
                  </a:cubicBezTo>
                  <a:cubicBezTo>
                    <a:pt x="2201" y="3209"/>
                    <a:pt x="2200" y="3417"/>
                    <a:pt x="2131" y="3605"/>
                  </a:cubicBezTo>
                  <a:cubicBezTo>
                    <a:pt x="2013" y="3946"/>
                    <a:pt x="1661" y="4182"/>
                    <a:pt x="1294" y="4182"/>
                  </a:cubicBezTo>
                  <a:cubicBezTo>
                    <a:pt x="1177" y="4182"/>
                    <a:pt x="1058" y="4159"/>
                    <a:pt x="945" y="4107"/>
                  </a:cubicBezTo>
                  <a:cubicBezTo>
                    <a:pt x="298" y="3817"/>
                    <a:pt x="241" y="2919"/>
                    <a:pt x="850" y="2552"/>
                  </a:cubicBezTo>
                  <a:cubicBezTo>
                    <a:pt x="1188" y="2349"/>
                    <a:pt x="1338" y="1937"/>
                    <a:pt x="1212" y="1564"/>
                  </a:cubicBezTo>
                  <a:cubicBezTo>
                    <a:pt x="1016" y="994"/>
                    <a:pt x="1440" y="400"/>
                    <a:pt x="2042" y="398"/>
                  </a:cubicBezTo>
                  <a:close/>
                  <a:moveTo>
                    <a:pt x="2041" y="1"/>
                  </a:moveTo>
                  <a:cubicBezTo>
                    <a:pt x="1712" y="1"/>
                    <a:pt x="1390" y="128"/>
                    <a:pt x="1148" y="366"/>
                  </a:cubicBezTo>
                  <a:cubicBezTo>
                    <a:pt x="797" y="712"/>
                    <a:pt x="674" y="1225"/>
                    <a:pt x="833" y="1692"/>
                  </a:cubicBezTo>
                  <a:cubicBezTo>
                    <a:pt x="866" y="1787"/>
                    <a:pt x="866" y="1890"/>
                    <a:pt x="831" y="1984"/>
                  </a:cubicBezTo>
                  <a:cubicBezTo>
                    <a:pt x="795" y="2078"/>
                    <a:pt x="730" y="2159"/>
                    <a:pt x="643" y="2212"/>
                  </a:cubicBezTo>
                  <a:cubicBezTo>
                    <a:pt x="236" y="2458"/>
                    <a:pt x="1" y="2909"/>
                    <a:pt x="30" y="3383"/>
                  </a:cubicBezTo>
                  <a:cubicBezTo>
                    <a:pt x="61" y="3857"/>
                    <a:pt x="350" y="4277"/>
                    <a:pt x="784" y="4470"/>
                  </a:cubicBezTo>
                  <a:cubicBezTo>
                    <a:pt x="950" y="4543"/>
                    <a:pt x="1126" y="4579"/>
                    <a:pt x="1303" y="4579"/>
                  </a:cubicBezTo>
                  <a:cubicBezTo>
                    <a:pt x="1473" y="4579"/>
                    <a:pt x="1644" y="4546"/>
                    <a:pt x="1803" y="4479"/>
                  </a:cubicBezTo>
                  <a:cubicBezTo>
                    <a:pt x="2420" y="4217"/>
                    <a:pt x="2730" y="3524"/>
                    <a:pt x="2513" y="2890"/>
                  </a:cubicBezTo>
                  <a:cubicBezTo>
                    <a:pt x="2446" y="2693"/>
                    <a:pt x="2525" y="2476"/>
                    <a:pt x="2703" y="2371"/>
                  </a:cubicBezTo>
                  <a:cubicBezTo>
                    <a:pt x="3124" y="2116"/>
                    <a:pt x="3362" y="1642"/>
                    <a:pt x="3313" y="1153"/>
                  </a:cubicBezTo>
                  <a:cubicBezTo>
                    <a:pt x="3266" y="663"/>
                    <a:pt x="2940" y="245"/>
                    <a:pt x="2478" y="78"/>
                  </a:cubicBezTo>
                  <a:cubicBezTo>
                    <a:pt x="2336" y="26"/>
                    <a:pt x="2188" y="1"/>
                    <a:pt x="2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0"/>
            <p:cNvSpPr/>
            <p:nvPr/>
          </p:nvSpPr>
          <p:spPr>
            <a:xfrm>
              <a:off x="3439275" y="1535532"/>
              <a:ext cx="97625" cy="108200"/>
            </a:xfrm>
            <a:custGeom>
              <a:avLst/>
              <a:gdLst/>
              <a:ahLst/>
              <a:cxnLst/>
              <a:rect l="l" t="t" r="r" b="b"/>
              <a:pathLst>
                <a:path w="3905" h="4328" extrusionOk="0">
                  <a:moveTo>
                    <a:pt x="1287" y="0"/>
                  </a:moveTo>
                  <a:cubicBezTo>
                    <a:pt x="1071" y="0"/>
                    <a:pt x="854" y="56"/>
                    <a:pt x="660" y="168"/>
                  </a:cubicBezTo>
                  <a:cubicBezTo>
                    <a:pt x="242" y="409"/>
                    <a:pt x="1" y="869"/>
                    <a:pt x="37" y="1350"/>
                  </a:cubicBezTo>
                  <a:cubicBezTo>
                    <a:pt x="75" y="1830"/>
                    <a:pt x="386" y="2246"/>
                    <a:pt x="835" y="2420"/>
                  </a:cubicBezTo>
                  <a:cubicBezTo>
                    <a:pt x="1023" y="2492"/>
                    <a:pt x="1134" y="2686"/>
                    <a:pt x="1101" y="2883"/>
                  </a:cubicBezTo>
                  <a:cubicBezTo>
                    <a:pt x="1054" y="3189"/>
                    <a:pt x="1121" y="3500"/>
                    <a:pt x="1291" y="3759"/>
                  </a:cubicBezTo>
                  <a:cubicBezTo>
                    <a:pt x="1313" y="3793"/>
                    <a:pt x="1338" y="3828"/>
                    <a:pt x="1364" y="3860"/>
                  </a:cubicBezTo>
                  <a:cubicBezTo>
                    <a:pt x="1403" y="3913"/>
                    <a:pt x="1462" y="3940"/>
                    <a:pt x="1523" y="3940"/>
                  </a:cubicBezTo>
                  <a:cubicBezTo>
                    <a:pt x="1566" y="3940"/>
                    <a:pt x="1611" y="3926"/>
                    <a:pt x="1648" y="3897"/>
                  </a:cubicBezTo>
                  <a:cubicBezTo>
                    <a:pt x="1735" y="3826"/>
                    <a:pt x="1747" y="3696"/>
                    <a:pt x="1673" y="3611"/>
                  </a:cubicBezTo>
                  <a:cubicBezTo>
                    <a:pt x="1655" y="3589"/>
                    <a:pt x="1639" y="3567"/>
                    <a:pt x="1624" y="3544"/>
                  </a:cubicBezTo>
                  <a:cubicBezTo>
                    <a:pt x="1508" y="3366"/>
                    <a:pt x="1463" y="3155"/>
                    <a:pt x="1496" y="2946"/>
                  </a:cubicBezTo>
                  <a:cubicBezTo>
                    <a:pt x="1556" y="2563"/>
                    <a:pt x="1340" y="2190"/>
                    <a:pt x="978" y="2049"/>
                  </a:cubicBezTo>
                  <a:cubicBezTo>
                    <a:pt x="661" y="1928"/>
                    <a:pt x="448" y="1629"/>
                    <a:pt x="433" y="1289"/>
                  </a:cubicBezTo>
                  <a:cubicBezTo>
                    <a:pt x="419" y="950"/>
                    <a:pt x="607" y="634"/>
                    <a:pt x="913" y="485"/>
                  </a:cubicBezTo>
                  <a:cubicBezTo>
                    <a:pt x="1036" y="425"/>
                    <a:pt x="1163" y="398"/>
                    <a:pt x="1286" y="398"/>
                  </a:cubicBezTo>
                  <a:cubicBezTo>
                    <a:pt x="1780" y="398"/>
                    <a:pt x="2213" y="840"/>
                    <a:pt x="2129" y="1385"/>
                  </a:cubicBezTo>
                  <a:cubicBezTo>
                    <a:pt x="2069" y="1766"/>
                    <a:pt x="2283" y="2141"/>
                    <a:pt x="2645" y="2280"/>
                  </a:cubicBezTo>
                  <a:cubicBezTo>
                    <a:pt x="2964" y="2404"/>
                    <a:pt x="3177" y="2702"/>
                    <a:pt x="3192" y="3041"/>
                  </a:cubicBezTo>
                  <a:cubicBezTo>
                    <a:pt x="3206" y="3381"/>
                    <a:pt x="3018" y="3696"/>
                    <a:pt x="2712" y="3844"/>
                  </a:cubicBezTo>
                  <a:cubicBezTo>
                    <a:pt x="2598" y="3900"/>
                    <a:pt x="2472" y="3929"/>
                    <a:pt x="2344" y="3929"/>
                  </a:cubicBezTo>
                  <a:cubicBezTo>
                    <a:pt x="2340" y="3929"/>
                    <a:pt x="2336" y="3929"/>
                    <a:pt x="2332" y="3929"/>
                  </a:cubicBezTo>
                  <a:lnTo>
                    <a:pt x="2330" y="3929"/>
                  </a:lnTo>
                  <a:cubicBezTo>
                    <a:pt x="2220" y="3929"/>
                    <a:pt x="2131" y="4018"/>
                    <a:pt x="2129" y="4128"/>
                  </a:cubicBezTo>
                  <a:cubicBezTo>
                    <a:pt x="2129" y="4237"/>
                    <a:pt x="2218" y="4327"/>
                    <a:pt x="2328" y="4327"/>
                  </a:cubicBezTo>
                  <a:lnTo>
                    <a:pt x="2343" y="4327"/>
                  </a:lnTo>
                  <a:cubicBezTo>
                    <a:pt x="3304" y="4325"/>
                    <a:pt x="3905" y="3283"/>
                    <a:pt x="3423" y="2451"/>
                  </a:cubicBezTo>
                  <a:lnTo>
                    <a:pt x="3421" y="2451"/>
                  </a:lnTo>
                  <a:cubicBezTo>
                    <a:pt x="3278" y="2203"/>
                    <a:pt x="3056" y="2011"/>
                    <a:pt x="2788" y="1908"/>
                  </a:cubicBezTo>
                  <a:cubicBezTo>
                    <a:pt x="2697" y="1873"/>
                    <a:pt x="2623" y="1808"/>
                    <a:pt x="2574" y="1723"/>
                  </a:cubicBezTo>
                  <a:cubicBezTo>
                    <a:pt x="2526" y="1640"/>
                    <a:pt x="2507" y="1540"/>
                    <a:pt x="2522" y="1444"/>
                  </a:cubicBezTo>
                  <a:cubicBezTo>
                    <a:pt x="2596" y="967"/>
                    <a:pt x="2390" y="491"/>
                    <a:pt x="1992" y="219"/>
                  </a:cubicBezTo>
                  <a:cubicBezTo>
                    <a:pt x="1780" y="73"/>
                    <a:pt x="1534"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0"/>
            <p:cNvSpPr/>
            <p:nvPr/>
          </p:nvSpPr>
          <p:spPr>
            <a:xfrm>
              <a:off x="3483975" y="1596132"/>
              <a:ext cx="30125" cy="29675"/>
            </a:xfrm>
            <a:custGeom>
              <a:avLst/>
              <a:gdLst/>
              <a:ahLst/>
              <a:cxnLst/>
              <a:rect l="l" t="t" r="r" b="b"/>
              <a:pathLst>
                <a:path w="1205" h="1187" extrusionOk="0">
                  <a:moveTo>
                    <a:pt x="432" y="448"/>
                  </a:moveTo>
                  <a:cubicBezTo>
                    <a:pt x="486" y="477"/>
                    <a:pt x="542" y="503"/>
                    <a:pt x="600" y="524"/>
                  </a:cubicBezTo>
                  <a:cubicBezTo>
                    <a:pt x="629" y="535"/>
                    <a:pt x="652" y="557"/>
                    <a:pt x="667" y="584"/>
                  </a:cubicBezTo>
                  <a:cubicBezTo>
                    <a:pt x="707" y="653"/>
                    <a:pt x="680" y="741"/>
                    <a:pt x="607" y="776"/>
                  </a:cubicBezTo>
                  <a:cubicBezTo>
                    <a:pt x="589" y="784"/>
                    <a:pt x="569" y="788"/>
                    <a:pt x="550" y="788"/>
                  </a:cubicBezTo>
                  <a:cubicBezTo>
                    <a:pt x="505" y="788"/>
                    <a:pt x="462" y="767"/>
                    <a:pt x="435" y="729"/>
                  </a:cubicBezTo>
                  <a:cubicBezTo>
                    <a:pt x="417" y="700"/>
                    <a:pt x="408" y="665"/>
                    <a:pt x="415" y="633"/>
                  </a:cubicBezTo>
                  <a:cubicBezTo>
                    <a:pt x="424" y="571"/>
                    <a:pt x="430" y="510"/>
                    <a:pt x="432" y="448"/>
                  </a:cubicBezTo>
                  <a:close/>
                  <a:moveTo>
                    <a:pt x="366" y="1"/>
                  </a:moveTo>
                  <a:cubicBezTo>
                    <a:pt x="189" y="1"/>
                    <a:pt x="25" y="146"/>
                    <a:pt x="34" y="347"/>
                  </a:cubicBezTo>
                  <a:cubicBezTo>
                    <a:pt x="37" y="421"/>
                    <a:pt x="34" y="497"/>
                    <a:pt x="21" y="571"/>
                  </a:cubicBezTo>
                  <a:cubicBezTo>
                    <a:pt x="1" y="702"/>
                    <a:pt x="30" y="836"/>
                    <a:pt x="102" y="946"/>
                  </a:cubicBezTo>
                  <a:cubicBezTo>
                    <a:pt x="204" y="1096"/>
                    <a:pt x="372" y="1187"/>
                    <a:pt x="553" y="1187"/>
                  </a:cubicBezTo>
                  <a:cubicBezTo>
                    <a:pt x="633" y="1187"/>
                    <a:pt x="712" y="1169"/>
                    <a:pt x="783" y="1134"/>
                  </a:cubicBezTo>
                  <a:cubicBezTo>
                    <a:pt x="1204" y="930"/>
                    <a:pt x="1179" y="322"/>
                    <a:pt x="743" y="153"/>
                  </a:cubicBezTo>
                  <a:cubicBezTo>
                    <a:pt x="672" y="126"/>
                    <a:pt x="607" y="94"/>
                    <a:pt x="544" y="54"/>
                  </a:cubicBezTo>
                  <a:cubicBezTo>
                    <a:pt x="487" y="17"/>
                    <a:pt x="426" y="1"/>
                    <a:pt x="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p:cNvSpPr/>
            <p:nvPr/>
          </p:nvSpPr>
          <p:spPr>
            <a:xfrm>
              <a:off x="3454975" y="1553482"/>
              <a:ext cx="30175" cy="29700"/>
            </a:xfrm>
            <a:custGeom>
              <a:avLst/>
              <a:gdLst/>
              <a:ahLst/>
              <a:cxnLst/>
              <a:rect l="l" t="t" r="r" b="b"/>
              <a:pathLst>
                <a:path w="1207" h="1188" extrusionOk="0">
                  <a:moveTo>
                    <a:pt x="654" y="399"/>
                  </a:moveTo>
                  <a:cubicBezTo>
                    <a:pt x="701" y="399"/>
                    <a:pt x="745" y="420"/>
                    <a:pt x="772" y="458"/>
                  </a:cubicBezTo>
                  <a:cubicBezTo>
                    <a:pt x="792" y="487"/>
                    <a:pt x="799" y="522"/>
                    <a:pt x="794" y="554"/>
                  </a:cubicBezTo>
                  <a:cubicBezTo>
                    <a:pt x="783" y="616"/>
                    <a:pt x="777" y="677"/>
                    <a:pt x="775" y="739"/>
                  </a:cubicBezTo>
                  <a:cubicBezTo>
                    <a:pt x="721" y="710"/>
                    <a:pt x="665" y="685"/>
                    <a:pt x="607" y="663"/>
                  </a:cubicBezTo>
                  <a:cubicBezTo>
                    <a:pt x="578" y="650"/>
                    <a:pt x="555" y="630"/>
                    <a:pt x="538" y="603"/>
                  </a:cubicBezTo>
                  <a:cubicBezTo>
                    <a:pt x="520" y="571"/>
                    <a:pt x="515" y="531"/>
                    <a:pt x="528" y="495"/>
                  </a:cubicBezTo>
                  <a:cubicBezTo>
                    <a:pt x="538" y="458"/>
                    <a:pt x="566" y="428"/>
                    <a:pt x="600" y="411"/>
                  </a:cubicBezTo>
                  <a:cubicBezTo>
                    <a:pt x="616" y="402"/>
                    <a:pt x="636" y="399"/>
                    <a:pt x="654" y="399"/>
                  </a:cubicBezTo>
                  <a:close/>
                  <a:moveTo>
                    <a:pt x="654" y="1"/>
                  </a:moveTo>
                  <a:cubicBezTo>
                    <a:pt x="575" y="1"/>
                    <a:pt x="495" y="19"/>
                    <a:pt x="424" y="53"/>
                  </a:cubicBezTo>
                  <a:cubicBezTo>
                    <a:pt x="1" y="256"/>
                    <a:pt x="26" y="868"/>
                    <a:pt x="464" y="1036"/>
                  </a:cubicBezTo>
                  <a:cubicBezTo>
                    <a:pt x="533" y="1061"/>
                    <a:pt x="600" y="1096"/>
                    <a:pt x="663" y="1135"/>
                  </a:cubicBezTo>
                  <a:cubicBezTo>
                    <a:pt x="717" y="1170"/>
                    <a:pt x="778" y="1187"/>
                    <a:pt x="840" y="1187"/>
                  </a:cubicBezTo>
                  <a:cubicBezTo>
                    <a:pt x="898" y="1187"/>
                    <a:pt x="956" y="1172"/>
                    <a:pt x="1007" y="1143"/>
                  </a:cubicBezTo>
                  <a:cubicBezTo>
                    <a:pt x="1114" y="1081"/>
                    <a:pt x="1177" y="965"/>
                    <a:pt x="1174" y="840"/>
                  </a:cubicBezTo>
                  <a:cubicBezTo>
                    <a:pt x="1170" y="766"/>
                    <a:pt x="1174" y="692"/>
                    <a:pt x="1184" y="618"/>
                  </a:cubicBezTo>
                  <a:cubicBezTo>
                    <a:pt x="1206" y="487"/>
                    <a:pt x="1177" y="354"/>
                    <a:pt x="1105" y="243"/>
                  </a:cubicBezTo>
                  <a:lnTo>
                    <a:pt x="1105" y="241"/>
                  </a:lnTo>
                  <a:cubicBezTo>
                    <a:pt x="1004" y="91"/>
                    <a:pt x="835" y="1"/>
                    <a:pt x="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p:cNvSpPr/>
            <p:nvPr/>
          </p:nvSpPr>
          <p:spPr>
            <a:xfrm>
              <a:off x="3206175" y="1423082"/>
              <a:ext cx="29075" cy="31325"/>
            </a:xfrm>
            <a:custGeom>
              <a:avLst/>
              <a:gdLst/>
              <a:ahLst/>
              <a:cxnLst/>
              <a:rect l="l" t="t" r="r" b="b"/>
              <a:pathLst>
                <a:path w="1163" h="1253" extrusionOk="0">
                  <a:moveTo>
                    <a:pt x="692" y="457"/>
                  </a:moveTo>
                  <a:cubicBezTo>
                    <a:pt x="705" y="524"/>
                    <a:pt x="723" y="591"/>
                    <a:pt x="745" y="656"/>
                  </a:cubicBezTo>
                  <a:cubicBezTo>
                    <a:pt x="757" y="689"/>
                    <a:pt x="757" y="723"/>
                    <a:pt x="745" y="756"/>
                  </a:cubicBezTo>
                  <a:lnTo>
                    <a:pt x="745" y="757"/>
                  </a:lnTo>
                  <a:cubicBezTo>
                    <a:pt x="724" y="801"/>
                    <a:pt x="681" y="857"/>
                    <a:pt x="608" y="857"/>
                  </a:cubicBezTo>
                  <a:cubicBezTo>
                    <a:pt x="587" y="857"/>
                    <a:pt x="564" y="853"/>
                    <a:pt x="538" y="842"/>
                  </a:cubicBezTo>
                  <a:cubicBezTo>
                    <a:pt x="470" y="812"/>
                    <a:pt x="435" y="734"/>
                    <a:pt x="457" y="661"/>
                  </a:cubicBezTo>
                  <a:cubicBezTo>
                    <a:pt x="468" y="625"/>
                    <a:pt x="491" y="595"/>
                    <a:pt x="522" y="575"/>
                  </a:cubicBezTo>
                  <a:cubicBezTo>
                    <a:pt x="582" y="540"/>
                    <a:pt x="638" y="500"/>
                    <a:pt x="692" y="457"/>
                  </a:cubicBezTo>
                  <a:close/>
                  <a:moveTo>
                    <a:pt x="735" y="1"/>
                  </a:moveTo>
                  <a:cubicBezTo>
                    <a:pt x="656" y="1"/>
                    <a:pt x="575" y="29"/>
                    <a:pt x="508" y="91"/>
                  </a:cubicBezTo>
                  <a:cubicBezTo>
                    <a:pt x="450" y="146"/>
                    <a:pt x="385" y="193"/>
                    <a:pt x="318" y="234"/>
                  </a:cubicBezTo>
                  <a:cubicBezTo>
                    <a:pt x="202" y="305"/>
                    <a:pt x="115" y="415"/>
                    <a:pt x="77" y="546"/>
                  </a:cubicBezTo>
                  <a:cubicBezTo>
                    <a:pt x="1" y="810"/>
                    <a:pt x="128" y="1090"/>
                    <a:pt x="379" y="1206"/>
                  </a:cubicBezTo>
                  <a:cubicBezTo>
                    <a:pt x="390" y="1212"/>
                    <a:pt x="403" y="1217"/>
                    <a:pt x="415" y="1221"/>
                  </a:cubicBezTo>
                  <a:cubicBezTo>
                    <a:pt x="481" y="1242"/>
                    <a:pt x="547" y="1253"/>
                    <a:pt x="612" y="1253"/>
                  </a:cubicBezTo>
                  <a:cubicBezTo>
                    <a:pt x="817" y="1253"/>
                    <a:pt x="1009" y="1143"/>
                    <a:pt x="1119" y="893"/>
                  </a:cubicBezTo>
                  <a:lnTo>
                    <a:pt x="1118" y="893"/>
                  </a:lnTo>
                  <a:cubicBezTo>
                    <a:pt x="1161" y="775"/>
                    <a:pt x="1163" y="645"/>
                    <a:pt x="1121" y="528"/>
                  </a:cubicBezTo>
                  <a:cubicBezTo>
                    <a:pt x="1096" y="452"/>
                    <a:pt x="1078" y="374"/>
                    <a:pt x="1069" y="294"/>
                  </a:cubicBezTo>
                  <a:cubicBezTo>
                    <a:pt x="1046" y="113"/>
                    <a:pt x="89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p:cNvSpPr/>
            <p:nvPr/>
          </p:nvSpPr>
          <p:spPr>
            <a:xfrm>
              <a:off x="3225650" y="1376307"/>
              <a:ext cx="29100" cy="31325"/>
            </a:xfrm>
            <a:custGeom>
              <a:avLst/>
              <a:gdLst/>
              <a:ahLst/>
              <a:cxnLst/>
              <a:rect l="l" t="t" r="r" b="b"/>
              <a:pathLst>
                <a:path w="1164" h="1253" extrusionOk="0">
                  <a:moveTo>
                    <a:pt x="556" y="399"/>
                  </a:moveTo>
                  <a:cubicBezTo>
                    <a:pt x="573" y="399"/>
                    <a:pt x="592" y="402"/>
                    <a:pt x="612" y="408"/>
                  </a:cubicBezTo>
                  <a:cubicBezTo>
                    <a:pt x="668" y="424"/>
                    <a:pt x="719" y="493"/>
                    <a:pt x="706" y="592"/>
                  </a:cubicBezTo>
                  <a:cubicBezTo>
                    <a:pt x="695" y="629"/>
                    <a:pt x="672" y="659"/>
                    <a:pt x="641" y="679"/>
                  </a:cubicBezTo>
                  <a:cubicBezTo>
                    <a:pt x="581" y="714"/>
                    <a:pt x="525" y="753"/>
                    <a:pt x="471" y="797"/>
                  </a:cubicBezTo>
                  <a:cubicBezTo>
                    <a:pt x="458" y="730"/>
                    <a:pt x="440" y="663"/>
                    <a:pt x="418" y="598"/>
                  </a:cubicBezTo>
                  <a:cubicBezTo>
                    <a:pt x="406" y="565"/>
                    <a:pt x="406" y="531"/>
                    <a:pt x="418" y="498"/>
                  </a:cubicBezTo>
                  <a:cubicBezTo>
                    <a:pt x="437" y="454"/>
                    <a:pt x="481" y="399"/>
                    <a:pt x="556" y="399"/>
                  </a:cubicBezTo>
                  <a:close/>
                  <a:moveTo>
                    <a:pt x="562" y="0"/>
                  </a:moveTo>
                  <a:cubicBezTo>
                    <a:pt x="337" y="0"/>
                    <a:pt x="126" y="140"/>
                    <a:pt x="45" y="363"/>
                  </a:cubicBezTo>
                  <a:cubicBezTo>
                    <a:pt x="2" y="480"/>
                    <a:pt x="0" y="611"/>
                    <a:pt x="42" y="728"/>
                  </a:cubicBezTo>
                  <a:cubicBezTo>
                    <a:pt x="67" y="804"/>
                    <a:pt x="85" y="882"/>
                    <a:pt x="96" y="960"/>
                  </a:cubicBezTo>
                  <a:lnTo>
                    <a:pt x="94" y="960"/>
                  </a:lnTo>
                  <a:cubicBezTo>
                    <a:pt x="111" y="1085"/>
                    <a:pt x="194" y="1190"/>
                    <a:pt x="311" y="1233"/>
                  </a:cubicBezTo>
                  <a:cubicBezTo>
                    <a:pt x="349" y="1246"/>
                    <a:pt x="387" y="1253"/>
                    <a:pt x="427" y="1253"/>
                  </a:cubicBezTo>
                  <a:cubicBezTo>
                    <a:pt x="511" y="1253"/>
                    <a:pt x="592" y="1220"/>
                    <a:pt x="655" y="1162"/>
                  </a:cubicBezTo>
                  <a:cubicBezTo>
                    <a:pt x="713" y="1108"/>
                    <a:pt x="777" y="1059"/>
                    <a:pt x="845" y="1020"/>
                  </a:cubicBezTo>
                  <a:cubicBezTo>
                    <a:pt x="963" y="949"/>
                    <a:pt x="1048" y="839"/>
                    <a:pt x="1086" y="708"/>
                  </a:cubicBezTo>
                  <a:cubicBezTo>
                    <a:pt x="1164" y="444"/>
                    <a:pt x="1035" y="163"/>
                    <a:pt x="786" y="48"/>
                  </a:cubicBezTo>
                  <a:cubicBezTo>
                    <a:pt x="773" y="42"/>
                    <a:pt x="760" y="37"/>
                    <a:pt x="748" y="33"/>
                  </a:cubicBezTo>
                  <a:cubicBezTo>
                    <a:pt x="686" y="11"/>
                    <a:pt x="624" y="0"/>
                    <a:pt x="5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p:nvPr/>
          </p:nvSpPr>
          <p:spPr>
            <a:xfrm>
              <a:off x="3261875" y="1322457"/>
              <a:ext cx="84450" cy="65050"/>
            </a:xfrm>
            <a:custGeom>
              <a:avLst/>
              <a:gdLst/>
              <a:ahLst/>
              <a:cxnLst/>
              <a:rect l="l" t="t" r="r" b="b"/>
              <a:pathLst>
                <a:path w="3378" h="2602" extrusionOk="0">
                  <a:moveTo>
                    <a:pt x="871" y="400"/>
                  </a:moveTo>
                  <a:cubicBezTo>
                    <a:pt x="937" y="400"/>
                    <a:pt x="1003" y="419"/>
                    <a:pt x="1058" y="457"/>
                  </a:cubicBezTo>
                  <a:cubicBezTo>
                    <a:pt x="900" y="615"/>
                    <a:pt x="788" y="812"/>
                    <a:pt x="730" y="1027"/>
                  </a:cubicBezTo>
                  <a:cubicBezTo>
                    <a:pt x="439" y="890"/>
                    <a:pt x="497" y="459"/>
                    <a:pt x="813" y="405"/>
                  </a:cubicBezTo>
                  <a:cubicBezTo>
                    <a:pt x="832" y="401"/>
                    <a:pt x="852" y="400"/>
                    <a:pt x="871" y="400"/>
                  </a:cubicBezTo>
                  <a:close/>
                  <a:moveTo>
                    <a:pt x="2513" y="700"/>
                  </a:moveTo>
                  <a:cubicBezTo>
                    <a:pt x="2735" y="895"/>
                    <a:pt x="2842" y="1190"/>
                    <a:pt x="2795" y="1483"/>
                  </a:cubicBezTo>
                  <a:cubicBezTo>
                    <a:pt x="2774" y="1486"/>
                    <a:pt x="2754" y="1488"/>
                    <a:pt x="2734" y="1488"/>
                  </a:cubicBezTo>
                  <a:cubicBezTo>
                    <a:pt x="2556" y="1488"/>
                    <a:pt x="2395" y="1377"/>
                    <a:pt x="2334" y="1206"/>
                  </a:cubicBezTo>
                  <a:cubicBezTo>
                    <a:pt x="2267" y="1016"/>
                    <a:pt x="2341" y="805"/>
                    <a:pt x="2513" y="700"/>
                  </a:cubicBezTo>
                  <a:close/>
                  <a:moveTo>
                    <a:pt x="871" y="1"/>
                  </a:moveTo>
                  <a:cubicBezTo>
                    <a:pt x="622" y="1"/>
                    <a:pt x="376" y="127"/>
                    <a:pt x="240" y="367"/>
                  </a:cubicBezTo>
                  <a:cubicBezTo>
                    <a:pt x="1" y="785"/>
                    <a:pt x="225" y="1317"/>
                    <a:pt x="692" y="1434"/>
                  </a:cubicBezTo>
                  <a:cubicBezTo>
                    <a:pt x="696" y="1478"/>
                    <a:pt x="701" y="1521"/>
                    <a:pt x="708" y="1563"/>
                  </a:cubicBezTo>
                  <a:cubicBezTo>
                    <a:pt x="750" y="1794"/>
                    <a:pt x="855" y="2010"/>
                    <a:pt x="1012" y="2185"/>
                  </a:cubicBezTo>
                  <a:cubicBezTo>
                    <a:pt x="1051" y="2229"/>
                    <a:pt x="1105" y="2251"/>
                    <a:pt x="1160" y="2251"/>
                  </a:cubicBezTo>
                  <a:cubicBezTo>
                    <a:pt x="1207" y="2251"/>
                    <a:pt x="1255" y="2234"/>
                    <a:pt x="1293" y="2200"/>
                  </a:cubicBezTo>
                  <a:cubicBezTo>
                    <a:pt x="1374" y="2126"/>
                    <a:pt x="1382" y="2001"/>
                    <a:pt x="1307" y="1919"/>
                  </a:cubicBezTo>
                  <a:cubicBezTo>
                    <a:pt x="1060" y="1642"/>
                    <a:pt x="1018" y="1237"/>
                    <a:pt x="1204" y="915"/>
                  </a:cubicBezTo>
                  <a:cubicBezTo>
                    <a:pt x="1361" y="646"/>
                    <a:pt x="1646" y="487"/>
                    <a:pt x="1947" y="487"/>
                  </a:cubicBezTo>
                  <a:cubicBezTo>
                    <a:pt x="2007" y="487"/>
                    <a:pt x="2067" y="493"/>
                    <a:pt x="2127" y="506"/>
                  </a:cubicBezTo>
                  <a:cubicBezTo>
                    <a:pt x="1678" y="995"/>
                    <a:pt x="1963" y="1785"/>
                    <a:pt x="2620" y="1878"/>
                  </a:cubicBezTo>
                  <a:cubicBezTo>
                    <a:pt x="2489" y="2042"/>
                    <a:pt x="2303" y="2155"/>
                    <a:pt x="2097" y="2191"/>
                  </a:cubicBezTo>
                  <a:cubicBezTo>
                    <a:pt x="2059" y="2198"/>
                    <a:pt x="2021" y="2202"/>
                    <a:pt x="1983" y="2203"/>
                  </a:cubicBezTo>
                  <a:cubicBezTo>
                    <a:pt x="1874" y="2209"/>
                    <a:pt x="1791" y="2298"/>
                    <a:pt x="1792" y="2406"/>
                  </a:cubicBezTo>
                  <a:cubicBezTo>
                    <a:pt x="1796" y="2515"/>
                    <a:pt x="1883" y="2600"/>
                    <a:pt x="1992" y="2602"/>
                  </a:cubicBezTo>
                  <a:cubicBezTo>
                    <a:pt x="2049" y="2598"/>
                    <a:pt x="2107" y="2593"/>
                    <a:pt x="2165" y="2584"/>
                  </a:cubicBezTo>
                  <a:cubicBezTo>
                    <a:pt x="2918" y="2450"/>
                    <a:pt x="3378" y="1680"/>
                    <a:pt x="3139" y="953"/>
                  </a:cubicBezTo>
                  <a:cubicBezTo>
                    <a:pt x="2963" y="417"/>
                    <a:pt x="2467" y="88"/>
                    <a:pt x="1944" y="88"/>
                  </a:cubicBezTo>
                  <a:cubicBezTo>
                    <a:pt x="1758" y="88"/>
                    <a:pt x="1569" y="129"/>
                    <a:pt x="1389" y="218"/>
                  </a:cubicBezTo>
                  <a:cubicBezTo>
                    <a:pt x="1244" y="71"/>
                    <a:pt x="1057" y="1"/>
                    <a:pt x="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0"/>
            <p:cNvSpPr/>
            <p:nvPr/>
          </p:nvSpPr>
          <p:spPr>
            <a:xfrm>
              <a:off x="3399250" y="1590507"/>
              <a:ext cx="34850" cy="29875"/>
            </a:xfrm>
            <a:custGeom>
              <a:avLst/>
              <a:gdLst/>
              <a:ahLst/>
              <a:cxnLst/>
              <a:rect l="l" t="t" r="r" b="b"/>
              <a:pathLst>
                <a:path w="1394" h="1195" extrusionOk="0">
                  <a:moveTo>
                    <a:pt x="797" y="398"/>
                  </a:moveTo>
                  <a:cubicBezTo>
                    <a:pt x="898" y="398"/>
                    <a:pt x="996" y="478"/>
                    <a:pt x="996" y="597"/>
                  </a:cubicBezTo>
                  <a:cubicBezTo>
                    <a:pt x="996" y="708"/>
                    <a:pt x="907" y="796"/>
                    <a:pt x="798" y="796"/>
                  </a:cubicBezTo>
                  <a:cubicBezTo>
                    <a:pt x="621" y="796"/>
                    <a:pt x="532" y="583"/>
                    <a:pt x="657" y="458"/>
                  </a:cubicBezTo>
                  <a:cubicBezTo>
                    <a:pt x="698" y="417"/>
                    <a:pt x="748" y="398"/>
                    <a:pt x="797" y="398"/>
                  </a:cubicBezTo>
                  <a:close/>
                  <a:moveTo>
                    <a:pt x="798" y="0"/>
                  </a:moveTo>
                  <a:cubicBezTo>
                    <a:pt x="266" y="0"/>
                    <a:pt x="0" y="644"/>
                    <a:pt x="375" y="1019"/>
                  </a:cubicBezTo>
                  <a:cubicBezTo>
                    <a:pt x="490" y="1134"/>
                    <a:pt x="643" y="1195"/>
                    <a:pt x="798" y="1195"/>
                  </a:cubicBezTo>
                  <a:cubicBezTo>
                    <a:pt x="875" y="1195"/>
                    <a:pt x="953" y="1180"/>
                    <a:pt x="1026" y="1149"/>
                  </a:cubicBezTo>
                  <a:cubicBezTo>
                    <a:pt x="1249" y="1057"/>
                    <a:pt x="1394" y="838"/>
                    <a:pt x="1394" y="597"/>
                  </a:cubicBezTo>
                  <a:cubicBezTo>
                    <a:pt x="1394" y="268"/>
                    <a:pt x="1128" y="2"/>
                    <a:pt x="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0"/>
            <p:cNvSpPr/>
            <p:nvPr/>
          </p:nvSpPr>
          <p:spPr>
            <a:xfrm>
              <a:off x="3364175" y="1619082"/>
              <a:ext cx="44825" cy="43125"/>
            </a:xfrm>
            <a:custGeom>
              <a:avLst/>
              <a:gdLst/>
              <a:ahLst/>
              <a:cxnLst/>
              <a:rect l="l" t="t" r="r" b="b"/>
              <a:pathLst>
                <a:path w="1793" h="1725" extrusionOk="0">
                  <a:moveTo>
                    <a:pt x="927" y="397"/>
                  </a:moveTo>
                  <a:cubicBezTo>
                    <a:pt x="1166" y="397"/>
                    <a:pt x="1394" y="583"/>
                    <a:pt x="1394" y="862"/>
                  </a:cubicBezTo>
                  <a:cubicBezTo>
                    <a:pt x="1394" y="1119"/>
                    <a:pt x="1186" y="1326"/>
                    <a:pt x="931" y="1326"/>
                  </a:cubicBezTo>
                  <a:cubicBezTo>
                    <a:pt x="516" y="1326"/>
                    <a:pt x="310" y="826"/>
                    <a:pt x="602" y="535"/>
                  </a:cubicBezTo>
                  <a:cubicBezTo>
                    <a:pt x="696" y="440"/>
                    <a:pt x="813" y="397"/>
                    <a:pt x="927" y="397"/>
                  </a:cubicBezTo>
                  <a:close/>
                  <a:moveTo>
                    <a:pt x="931" y="1"/>
                  </a:moveTo>
                  <a:cubicBezTo>
                    <a:pt x="582" y="1"/>
                    <a:pt x="267" y="211"/>
                    <a:pt x="135" y="533"/>
                  </a:cubicBezTo>
                  <a:cubicBezTo>
                    <a:pt x="1" y="855"/>
                    <a:pt x="75" y="1226"/>
                    <a:pt x="321" y="1472"/>
                  </a:cubicBezTo>
                  <a:cubicBezTo>
                    <a:pt x="486" y="1637"/>
                    <a:pt x="706" y="1724"/>
                    <a:pt x="930" y="1724"/>
                  </a:cubicBezTo>
                  <a:cubicBezTo>
                    <a:pt x="1041" y="1724"/>
                    <a:pt x="1154" y="1703"/>
                    <a:pt x="1260" y="1659"/>
                  </a:cubicBezTo>
                  <a:cubicBezTo>
                    <a:pt x="1582" y="1525"/>
                    <a:pt x="1792" y="1212"/>
                    <a:pt x="1792" y="862"/>
                  </a:cubicBezTo>
                  <a:cubicBezTo>
                    <a:pt x="1791" y="386"/>
                    <a:pt x="1405" y="1"/>
                    <a:pt x="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70"/>
          <p:cNvSpPr/>
          <p:nvPr/>
        </p:nvSpPr>
        <p:spPr>
          <a:xfrm>
            <a:off x="3857970" y="3857151"/>
            <a:ext cx="759900" cy="566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3" name="Google Shape;1523;p70"/>
          <p:cNvGrpSpPr/>
          <p:nvPr/>
        </p:nvGrpSpPr>
        <p:grpSpPr>
          <a:xfrm>
            <a:off x="4062856" y="3966970"/>
            <a:ext cx="350000" cy="339850"/>
            <a:chOff x="5436900" y="1322507"/>
            <a:chExt cx="350000" cy="339850"/>
          </a:xfrm>
        </p:grpSpPr>
        <p:sp>
          <p:nvSpPr>
            <p:cNvPr id="1524" name="Google Shape;1524;p70"/>
            <p:cNvSpPr/>
            <p:nvPr/>
          </p:nvSpPr>
          <p:spPr>
            <a:xfrm>
              <a:off x="5436900" y="1322507"/>
              <a:ext cx="350000" cy="339675"/>
            </a:xfrm>
            <a:custGeom>
              <a:avLst/>
              <a:gdLst/>
              <a:ahLst/>
              <a:cxnLst/>
              <a:rect l="l" t="t" r="r" b="b"/>
              <a:pathLst>
                <a:path w="14000" h="13587" extrusionOk="0">
                  <a:moveTo>
                    <a:pt x="9639" y="0"/>
                  </a:moveTo>
                  <a:cubicBezTo>
                    <a:pt x="9271" y="0"/>
                    <a:pt x="8901" y="50"/>
                    <a:pt x="8538" y="151"/>
                  </a:cubicBezTo>
                  <a:cubicBezTo>
                    <a:pt x="7108" y="549"/>
                    <a:pt x="6002" y="1686"/>
                    <a:pt x="5647" y="3126"/>
                  </a:cubicBezTo>
                  <a:cubicBezTo>
                    <a:pt x="5363" y="4288"/>
                    <a:pt x="4457" y="5195"/>
                    <a:pt x="3295" y="5479"/>
                  </a:cubicBezTo>
                  <a:cubicBezTo>
                    <a:pt x="2770" y="5606"/>
                    <a:pt x="2278" y="5837"/>
                    <a:pt x="1845" y="6158"/>
                  </a:cubicBezTo>
                  <a:cubicBezTo>
                    <a:pt x="1756" y="6223"/>
                    <a:pt x="1736" y="6348"/>
                    <a:pt x="1802" y="6435"/>
                  </a:cubicBezTo>
                  <a:cubicBezTo>
                    <a:pt x="1841" y="6488"/>
                    <a:pt x="1902" y="6516"/>
                    <a:pt x="1963" y="6516"/>
                  </a:cubicBezTo>
                  <a:cubicBezTo>
                    <a:pt x="2004" y="6516"/>
                    <a:pt x="2045" y="6504"/>
                    <a:pt x="2080" y="6478"/>
                  </a:cubicBezTo>
                  <a:cubicBezTo>
                    <a:pt x="2471" y="6188"/>
                    <a:pt x="2916" y="5980"/>
                    <a:pt x="3389" y="5866"/>
                  </a:cubicBezTo>
                  <a:cubicBezTo>
                    <a:pt x="4692" y="5542"/>
                    <a:pt x="5711" y="4525"/>
                    <a:pt x="6033" y="3220"/>
                  </a:cubicBezTo>
                  <a:cubicBezTo>
                    <a:pt x="6355" y="1919"/>
                    <a:pt x="7352" y="893"/>
                    <a:pt x="8644" y="533"/>
                  </a:cubicBezTo>
                  <a:cubicBezTo>
                    <a:pt x="8973" y="442"/>
                    <a:pt x="9307" y="397"/>
                    <a:pt x="9639" y="397"/>
                  </a:cubicBezTo>
                  <a:cubicBezTo>
                    <a:pt x="10611" y="397"/>
                    <a:pt x="11560" y="779"/>
                    <a:pt x="12267" y="1485"/>
                  </a:cubicBezTo>
                  <a:cubicBezTo>
                    <a:pt x="13214" y="2433"/>
                    <a:pt x="13580" y="3818"/>
                    <a:pt x="13219" y="5110"/>
                  </a:cubicBezTo>
                  <a:cubicBezTo>
                    <a:pt x="12859" y="6400"/>
                    <a:pt x="11833" y="7397"/>
                    <a:pt x="10532" y="7719"/>
                  </a:cubicBezTo>
                  <a:cubicBezTo>
                    <a:pt x="9227" y="8042"/>
                    <a:pt x="8210" y="9060"/>
                    <a:pt x="7888" y="10365"/>
                  </a:cubicBezTo>
                  <a:cubicBezTo>
                    <a:pt x="7566" y="11665"/>
                    <a:pt x="6569" y="12693"/>
                    <a:pt x="5276" y="13053"/>
                  </a:cubicBezTo>
                  <a:cubicBezTo>
                    <a:pt x="4948" y="13144"/>
                    <a:pt x="4614" y="13188"/>
                    <a:pt x="4282" y="13188"/>
                  </a:cubicBezTo>
                  <a:cubicBezTo>
                    <a:pt x="3310" y="13188"/>
                    <a:pt x="2360" y="12807"/>
                    <a:pt x="1653" y="12101"/>
                  </a:cubicBezTo>
                  <a:cubicBezTo>
                    <a:pt x="301" y="10747"/>
                    <a:pt x="205" y="8545"/>
                    <a:pt x="1436" y="7082"/>
                  </a:cubicBezTo>
                  <a:cubicBezTo>
                    <a:pt x="1507" y="6999"/>
                    <a:pt x="1496" y="6872"/>
                    <a:pt x="1412" y="6802"/>
                  </a:cubicBezTo>
                  <a:cubicBezTo>
                    <a:pt x="1376" y="6771"/>
                    <a:pt x="1330" y="6755"/>
                    <a:pt x="1285" y="6755"/>
                  </a:cubicBezTo>
                  <a:cubicBezTo>
                    <a:pt x="1228" y="6755"/>
                    <a:pt x="1171" y="6780"/>
                    <a:pt x="1132" y="6827"/>
                  </a:cubicBezTo>
                  <a:cubicBezTo>
                    <a:pt x="325" y="7786"/>
                    <a:pt x="1" y="9064"/>
                    <a:pt x="251" y="10293"/>
                  </a:cubicBezTo>
                  <a:cubicBezTo>
                    <a:pt x="500" y="11522"/>
                    <a:pt x="1298" y="12571"/>
                    <a:pt x="2417" y="13140"/>
                  </a:cubicBezTo>
                  <a:cubicBezTo>
                    <a:pt x="3002" y="13437"/>
                    <a:pt x="3641" y="13586"/>
                    <a:pt x="4281" y="13586"/>
                  </a:cubicBezTo>
                  <a:cubicBezTo>
                    <a:pt x="4865" y="13586"/>
                    <a:pt x="5449" y="13462"/>
                    <a:pt x="5993" y="13214"/>
                  </a:cubicBezTo>
                  <a:cubicBezTo>
                    <a:pt x="7133" y="12693"/>
                    <a:pt x="7975" y="11677"/>
                    <a:pt x="8275" y="10459"/>
                  </a:cubicBezTo>
                  <a:cubicBezTo>
                    <a:pt x="8559" y="9298"/>
                    <a:pt x="9466" y="8391"/>
                    <a:pt x="10628" y="8107"/>
                  </a:cubicBezTo>
                  <a:cubicBezTo>
                    <a:pt x="12067" y="7750"/>
                    <a:pt x="13205" y="6646"/>
                    <a:pt x="13601" y="5217"/>
                  </a:cubicBezTo>
                  <a:cubicBezTo>
                    <a:pt x="13999" y="3787"/>
                    <a:pt x="13598" y="2256"/>
                    <a:pt x="12548" y="1206"/>
                  </a:cubicBezTo>
                  <a:cubicBezTo>
                    <a:pt x="11766" y="424"/>
                    <a:pt x="10715" y="0"/>
                    <a:pt x="9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5463025" y="1349032"/>
              <a:ext cx="295325" cy="286575"/>
            </a:xfrm>
            <a:custGeom>
              <a:avLst/>
              <a:gdLst/>
              <a:ahLst/>
              <a:cxnLst/>
              <a:rect l="l" t="t" r="r" b="b"/>
              <a:pathLst>
                <a:path w="11813" h="11463" extrusionOk="0">
                  <a:moveTo>
                    <a:pt x="8597" y="0"/>
                  </a:moveTo>
                  <a:cubicBezTo>
                    <a:pt x="8508" y="0"/>
                    <a:pt x="8419" y="4"/>
                    <a:pt x="8332" y="11"/>
                  </a:cubicBezTo>
                  <a:cubicBezTo>
                    <a:pt x="8220" y="17"/>
                    <a:pt x="8137" y="114"/>
                    <a:pt x="8146" y="227"/>
                  </a:cubicBezTo>
                  <a:cubicBezTo>
                    <a:pt x="8154" y="331"/>
                    <a:pt x="8241" y="409"/>
                    <a:pt x="8344" y="409"/>
                  </a:cubicBezTo>
                  <a:cubicBezTo>
                    <a:pt x="8351" y="409"/>
                    <a:pt x="8359" y="408"/>
                    <a:pt x="8367" y="408"/>
                  </a:cubicBezTo>
                  <a:cubicBezTo>
                    <a:pt x="8443" y="400"/>
                    <a:pt x="8519" y="398"/>
                    <a:pt x="8597" y="398"/>
                  </a:cubicBezTo>
                  <a:cubicBezTo>
                    <a:pt x="9938" y="398"/>
                    <a:pt x="11069" y="1399"/>
                    <a:pt x="11230" y="2731"/>
                  </a:cubicBezTo>
                  <a:cubicBezTo>
                    <a:pt x="11393" y="4063"/>
                    <a:pt x="10535" y="5307"/>
                    <a:pt x="9234" y="5629"/>
                  </a:cubicBezTo>
                  <a:cubicBezTo>
                    <a:pt x="7543" y="6041"/>
                    <a:pt x="6224" y="7361"/>
                    <a:pt x="5811" y="9051"/>
                  </a:cubicBezTo>
                  <a:cubicBezTo>
                    <a:pt x="5581" y="9979"/>
                    <a:pt x="4868" y="10712"/>
                    <a:pt x="3947" y="10969"/>
                  </a:cubicBezTo>
                  <a:cubicBezTo>
                    <a:pt x="3713" y="11034"/>
                    <a:pt x="3474" y="11066"/>
                    <a:pt x="3237" y="11066"/>
                  </a:cubicBezTo>
                  <a:cubicBezTo>
                    <a:pt x="2542" y="11066"/>
                    <a:pt x="1864" y="10794"/>
                    <a:pt x="1359" y="10289"/>
                  </a:cubicBezTo>
                  <a:cubicBezTo>
                    <a:pt x="682" y="9612"/>
                    <a:pt x="422" y="8622"/>
                    <a:pt x="679" y="7701"/>
                  </a:cubicBezTo>
                  <a:cubicBezTo>
                    <a:pt x="936" y="6778"/>
                    <a:pt x="1669" y="6067"/>
                    <a:pt x="2597" y="5837"/>
                  </a:cubicBezTo>
                  <a:cubicBezTo>
                    <a:pt x="4287" y="5422"/>
                    <a:pt x="5607" y="4103"/>
                    <a:pt x="6019" y="2415"/>
                  </a:cubicBezTo>
                  <a:cubicBezTo>
                    <a:pt x="6218" y="1616"/>
                    <a:pt x="6774" y="954"/>
                    <a:pt x="7525" y="621"/>
                  </a:cubicBezTo>
                  <a:cubicBezTo>
                    <a:pt x="7625" y="576"/>
                    <a:pt x="7668" y="460"/>
                    <a:pt x="7625" y="360"/>
                  </a:cubicBezTo>
                  <a:cubicBezTo>
                    <a:pt x="7591" y="286"/>
                    <a:pt x="7518" y="242"/>
                    <a:pt x="7442" y="242"/>
                  </a:cubicBezTo>
                  <a:cubicBezTo>
                    <a:pt x="7417" y="242"/>
                    <a:pt x="7391" y="247"/>
                    <a:pt x="7366" y="257"/>
                  </a:cubicBezTo>
                  <a:cubicBezTo>
                    <a:pt x="6501" y="641"/>
                    <a:pt x="5860" y="1401"/>
                    <a:pt x="5632" y="2319"/>
                  </a:cubicBezTo>
                  <a:cubicBezTo>
                    <a:pt x="5256" y="3864"/>
                    <a:pt x="4049" y="5071"/>
                    <a:pt x="2501" y="5450"/>
                  </a:cubicBezTo>
                  <a:cubicBezTo>
                    <a:pt x="1433" y="5714"/>
                    <a:pt x="590" y="6534"/>
                    <a:pt x="295" y="7594"/>
                  </a:cubicBezTo>
                  <a:cubicBezTo>
                    <a:pt x="0" y="8655"/>
                    <a:pt x="299" y="9791"/>
                    <a:pt x="1079" y="10569"/>
                  </a:cubicBezTo>
                  <a:cubicBezTo>
                    <a:pt x="1659" y="11149"/>
                    <a:pt x="2438" y="11463"/>
                    <a:pt x="3236" y="11463"/>
                  </a:cubicBezTo>
                  <a:cubicBezTo>
                    <a:pt x="3509" y="11463"/>
                    <a:pt x="3784" y="11426"/>
                    <a:pt x="4054" y="11351"/>
                  </a:cubicBezTo>
                  <a:cubicBezTo>
                    <a:pt x="5115" y="11056"/>
                    <a:pt x="5934" y="10215"/>
                    <a:pt x="6199" y="9145"/>
                  </a:cubicBezTo>
                  <a:cubicBezTo>
                    <a:pt x="6575" y="7600"/>
                    <a:pt x="7782" y="6392"/>
                    <a:pt x="9328" y="6016"/>
                  </a:cubicBezTo>
                  <a:cubicBezTo>
                    <a:pt x="10826" y="5645"/>
                    <a:pt x="11812" y="4215"/>
                    <a:pt x="11626" y="2682"/>
                  </a:cubicBezTo>
                  <a:cubicBezTo>
                    <a:pt x="11438" y="1151"/>
                    <a:pt x="10138" y="0"/>
                    <a:pt x="8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5491300" y="1495082"/>
              <a:ext cx="120100" cy="114975"/>
            </a:xfrm>
            <a:custGeom>
              <a:avLst/>
              <a:gdLst/>
              <a:ahLst/>
              <a:cxnLst/>
              <a:rect l="l" t="t" r="r" b="b"/>
              <a:pathLst>
                <a:path w="4804" h="4599" extrusionOk="0">
                  <a:moveTo>
                    <a:pt x="3423" y="1"/>
                  </a:moveTo>
                  <a:cubicBezTo>
                    <a:pt x="3213" y="1"/>
                    <a:pt x="3000" y="51"/>
                    <a:pt x="2807" y="154"/>
                  </a:cubicBezTo>
                  <a:cubicBezTo>
                    <a:pt x="2481" y="330"/>
                    <a:pt x="2107" y="464"/>
                    <a:pt x="1658" y="563"/>
                  </a:cubicBezTo>
                  <a:cubicBezTo>
                    <a:pt x="755" y="762"/>
                    <a:pt x="98" y="1539"/>
                    <a:pt x="49" y="2462"/>
                  </a:cubicBezTo>
                  <a:cubicBezTo>
                    <a:pt x="0" y="3384"/>
                    <a:pt x="572" y="4228"/>
                    <a:pt x="1450" y="4521"/>
                  </a:cubicBezTo>
                  <a:cubicBezTo>
                    <a:pt x="1470" y="4528"/>
                    <a:pt x="1491" y="4531"/>
                    <a:pt x="1512" y="4531"/>
                  </a:cubicBezTo>
                  <a:cubicBezTo>
                    <a:pt x="1595" y="4531"/>
                    <a:pt x="1672" y="4479"/>
                    <a:pt x="1701" y="4396"/>
                  </a:cubicBezTo>
                  <a:cubicBezTo>
                    <a:pt x="1736" y="4291"/>
                    <a:pt x="1680" y="4179"/>
                    <a:pt x="1575" y="4143"/>
                  </a:cubicBezTo>
                  <a:cubicBezTo>
                    <a:pt x="1332" y="4063"/>
                    <a:pt x="1111" y="3926"/>
                    <a:pt x="930" y="3743"/>
                  </a:cubicBezTo>
                  <a:cubicBezTo>
                    <a:pt x="502" y="3316"/>
                    <a:pt x="340" y="2688"/>
                    <a:pt x="511" y="2107"/>
                  </a:cubicBezTo>
                  <a:cubicBezTo>
                    <a:pt x="679" y="1526"/>
                    <a:pt x="1153" y="1082"/>
                    <a:pt x="1743" y="950"/>
                  </a:cubicBezTo>
                  <a:cubicBezTo>
                    <a:pt x="2228" y="844"/>
                    <a:pt x="2637" y="699"/>
                    <a:pt x="2995" y="505"/>
                  </a:cubicBezTo>
                  <a:cubicBezTo>
                    <a:pt x="3131" y="433"/>
                    <a:pt x="3279" y="397"/>
                    <a:pt x="3425" y="397"/>
                  </a:cubicBezTo>
                  <a:cubicBezTo>
                    <a:pt x="3633" y="397"/>
                    <a:pt x="3835" y="469"/>
                    <a:pt x="3985" y="608"/>
                  </a:cubicBezTo>
                  <a:lnTo>
                    <a:pt x="3991" y="612"/>
                  </a:lnTo>
                  <a:cubicBezTo>
                    <a:pt x="4329" y="901"/>
                    <a:pt x="4336" y="1367"/>
                    <a:pt x="4172" y="1674"/>
                  </a:cubicBezTo>
                  <a:cubicBezTo>
                    <a:pt x="3978" y="2034"/>
                    <a:pt x="3833" y="2447"/>
                    <a:pt x="3723" y="2934"/>
                  </a:cubicBezTo>
                  <a:cubicBezTo>
                    <a:pt x="3576" y="3585"/>
                    <a:pt x="3055" y="4085"/>
                    <a:pt x="2398" y="4202"/>
                  </a:cubicBezTo>
                  <a:cubicBezTo>
                    <a:pt x="2297" y="4222"/>
                    <a:pt x="2226" y="4315"/>
                    <a:pt x="2235" y="4416"/>
                  </a:cubicBezTo>
                  <a:cubicBezTo>
                    <a:pt x="2244" y="4519"/>
                    <a:pt x="2329" y="4599"/>
                    <a:pt x="2433" y="4599"/>
                  </a:cubicBezTo>
                  <a:cubicBezTo>
                    <a:pt x="2443" y="4599"/>
                    <a:pt x="2454" y="4597"/>
                    <a:pt x="2467" y="4595"/>
                  </a:cubicBezTo>
                  <a:cubicBezTo>
                    <a:pt x="3281" y="4449"/>
                    <a:pt x="3929" y="3828"/>
                    <a:pt x="4110" y="3021"/>
                  </a:cubicBezTo>
                  <a:cubicBezTo>
                    <a:pt x="4212" y="2570"/>
                    <a:pt x="4345" y="2192"/>
                    <a:pt x="4523" y="1864"/>
                  </a:cubicBezTo>
                  <a:cubicBezTo>
                    <a:pt x="4803" y="1343"/>
                    <a:pt x="4689" y="692"/>
                    <a:pt x="4253" y="313"/>
                  </a:cubicBezTo>
                  <a:cubicBezTo>
                    <a:pt x="4029" y="107"/>
                    <a:pt x="3729"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5610425" y="1373882"/>
              <a:ext cx="122125" cy="115700"/>
            </a:xfrm>
            <a:custGeom>
              <a:avLst/>
              <a:gdLst/>
              <a:ahLst/>
              <a:cxnLst/>
              <a:rect l="l" t="t" r="r" b="b"/>
              <a:pathLst>
                <a:path w="4885" h="4628" extrusionOk="0">
                  <a:moveTo>
                    <a:pt x="2700" y="1"/>
                  </a:moveTo>
                  <a:cubicBezTo>
                    <a:pt x="2508" y="1"/>
                    <a:pt x="2315" y="28"/>
                    <a:pt x="2125" y="83"/>
                  </a:cubicBezTo>
                  <a:cubicBezTo>
                    <a:pt x="1405" y="291"/>
                    <a:pt x="856" y="876"/>
                    <a:pt x="693" y="1607"/>
                  </a:cubicBezTo>
                  <a:cubicBezTo>
                    <a:pt x="592" y="2059"/>
                    <a:pt x="458" y="2438"/>
                    <a:pt x="281" y="2765"/>
                  </a:cubicBezTo>
                  <a:cubicBezTo>
                    <a:pt x="0" y="3286"/>
                    <a:pt x="114" y="3938"/>
                    <a:pt x="551" y="4314"/>
                  </a:cubicBezTo>
                  <a:cubicBezTo>
                    <a:pt x="775" y="4516"/>
                    <a:pt x="1064" y="4628"/>
                    <a:pt x="1365" y="4628"/>
                  </a:cubicBezTo>
                  <a:cubicBezTo>
                    <a:pt x="1370" y="4628"/>
                    <a:pt x="1375" y="4627"/>
                    <a:pt x="1379" y="4627"/>
                  </a:cubicBezTo>
                  <a:cubicBezTo>
                    <a:pt x="1595" y="4627"/>
                    <a:pt x="1806" y="4575"/>
                    <a:pt x="1997" y="4474"/>
                  </a:cubicBezTo>
                  <a:cubicBezTo>
                    <a:pt x="2092" y="4421"/>
                    <a:pt x="2197" y="4372"/>
                    <a:pt x="2304" y="4327"/>
                  </a:cubicBezTo>
                  <a:cubicBezTo>
                    <a:pt x="2406" y="4284"/>
                    <a:pt x="2453" y="4168"/>
                    <a:pt x="2409" y="4066"/>
                  </a:cubicBezTo>
                  <a:cubicBezTo>
                    <a:pt x="2378" y="3990"/>
                    <a:pt x="2304" y="3944"/>
                    <a:pt x="2226" y="3944"/>
                  </a:cubicBezTo>
                  <a:cubicBezTo>
                    <a:pt x="2200" y="3944"/>
                    <a:pt x="2174" y="3949"/>
                    <a:pt x="2149" y="3960"/>
                  </a:cubicBezTo>
                  <a:cubicBezTo>
                    <a:pt x="2031" y="4010"/>
                    <a:pt x="1915" y="4065"/>
                    <a:pt x="1808" y="4123"/>
                  </a:cubicBezTo>
                  <a:cubicBezTo>
                    <a:pt x="1673" y="4195"/>
                    <a:pt x="1524" y="4230"/>
                    <a:pt x="1378" y="4230"/>
                  </a:cubicBezTo>
                  <a:cubicBezTo>
                    <a:pt x="1170" y="4230"/>
                    <a:pt x="967" y="4159"/>
                    <a:pt x="817" y="4019"/>
                  </a:cubicBezTo>
                  <a:lnTo>
                    <a:pt x="813" y="4016"/>
                  </a:lnTo>
                  <a:cubicBezTo>
                    <a:pt x="475" y="3726"/>
                    <a:pt x="467" y="3261"/>
                    <a:pt x="632" y="2952"/>
                  </a:cubicBezTo>
                  <a:cubicBezTo>
                    <a:pt x="826" y="2591"/>
                    <a:pt x="970" y="2181"/>
                    <a:pt x="1081" y="1694"/>
                  </a:cubicBezTo>
                  <a:cubicBezTo>
                    <a:pt x="1213" y="1104"/>
                    <a:pt x="1656" y="633"/>
                    <a:pt x="2235" y="465"/>
                  </a:cubicBezTo>
                  <a:cubicBezTo>
                    <a:pt x="2388" y="421"/>
                    <a:pt x="2544" y="399"/>
                    <a:pt x="2699" y="399"/>
                  </a:cubicBezTo>
                  <a:cubicBezTo>
                    <a:pt x="3132" y="399"/>
                    <a:pt x="3555" y="568"/>
                    <a:pt x="3870" y="883"/>
                  </a:cubicBezTo>
                  <a:cubicBezTo>
                    <a:pt x="4297" y="1310"/>
                    <a:pt x="4460" y="1935"/>
                    <a:pt x="4293" y="2515"/>
                  </a:cubicBezTo>
                  <a:cubicBezTo>
                    <a:pt x="4125" y="3096"/>
                    <a:pt x="3656" y="3540"/>
                    <a:pt x="3066" y="3674"/>
                  </a:cubicBezTo>
                  <a:cubicBezTo>
                    <a:pt x="2956" y="3695"/>
                    <a:pt x="2885" y="3804"/>
                    <a:pt x="2910" y="3914"/>
                  </a:cubicBezTo>
                  <a:cubicBezTo>
                    <a:pt x="2932" y="4007"/>
                    <a:pt x="3015" y="4069"/>
                    <a:pt x="3106" y="4069"/>
                  </a:cubicBezTo>
                  <a:cubicBezTo>
                    <a:pt x="3122" y="4069"/>
                    <a:pt x="3138" y="4067"/>
                    <a:pt x="3155" y="4063"/>
                  </a:cubicBezTo>
                  <a:cubicBezTo>
                    <a:pt x="3886" y="3898"/>
                    <a:pt x="4469" y="3348"/>
                    <a:pt x="4677" y="2628"/>
                  </a:cubicBezTo>
                  <a:cubicBezTo>
                    <a:pt x="4885" y="1907"/>
                    <a:pt x="4684" y="1131"/>
                    <a:pt x="4152" y="601"/>
                  </a:cubicBezTo>
                  <a:cubicBezTo>
                    <a:pt x="3761" y="211"/>
                    <a:pt x="3237" y="1"/>
                    <a:pt x="2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0"/>
            <p:cNvSpPr/>
            <p:nvPr/>
          </p:nvSpPr>
          <p:spPr>
            <a:xfrm>
              <a:off x="5510750" y="1526157"/>
              <a:ext cx="66350" cy="66350"/>
            </a:xfrm>
            <a:custGeom>
              <a:avLst/>
              <a:gdLst/>
              <a:ahLst/>
              <a:cxnLst/>
              <a:rect l="l" t="t" r="r" b="b"/>
              <a:pathLst>
                <a:path w="2654" h="2654" extrusionOk="0">
                  <a:moveTo>
                    <a:pt x="1327" y="791"/>
                  </a:moveTo>
                  <a:cubicBezTo>
                    <a:pt x="1465" y="791"/>
                    <a:pt x="1602" y="844"/>
                    <a:pt x="1707" y="949"/>
                  </a:cubicBezTo>
                  <a:cubicBezTo>
                    <a:pt x="1915" y="1159"/>
                    <a:pt x="1915" y="1497"/>
                    <a:pt x="1707" y="1707"/>
                  </a:cubicBezTo>
                  <a:cubicBezTo>
                    <a:pt x="1602" y="1811"/>
                    <a:pt x="1465" y="1863"/>
                    <a:pt x="1327" y="1863"/>
                  </a:cubicBezTo>
                  <a:cubicBezTo>
                    <a:pt x="1190" y="1863"/>
                    <a:pt x="1053" y="1811"/>
                    <a:pt x="949" y="1707"/>
                  </a:cubicBezTo>
                  <a:cubicBezTo>
                    <a:pt x="739" y="1497"/>
                    <a:pt x="739" y="1159"/>
                    <a:pt x="949" y="949"/>
                  </a:cubicBezTo>
                  <a:cubicBezTo>
                    <a:pt x="1053" y="844"/>
                    <a:pt x="1190" y="791"/>
                    <a:pt x="1327" y="791"/>
                  </a:cubicBezTo>
                  <a:close/>
                  <a:moveTo>
                    <a:pt x="1327" y="1"/>
                  </a:moveTo>
                  <a:cubicBezTo>
                    <a:pt x="1217" y="1"/>
                    <a:pt x="1128" y="89"/>
                    <a:pt x="1128" y="200"/>
                  </a:cubicBezTo>
                  <a:lnTo>
                    <a:pt x="1128" y="415"/>
                  </a:lnTo>
                  <a:cubicBezTo>
                    <a:pt x="1019" y="438"/>
                    <a:pt x="916" y="482"/>
                    <a:pt x="822" y="542"/>
                  </a:cubicBezTo>
                  <a:lnTo>
                    <a:pt x="670" y="390"/>
                  </a:lnTo>
                  <a:cubicBezTo>
                    <a:pt x="631" y="351"/>
                    <a:pt x="580" y="331"/>
                    <a:pt x="530" y="331"/>
                  </a:cubicBezTo>
                  <a:cubicBezTo>
                    <a:pt x="479" y="331"/>
                    <a:pt x="428" y="351"/>
                    <a:pt x="390" y="390"/>
                  </a:cubicBezTo>
                  <a:cubicBezTo>
                    <a:pt x="312" y="467"/>
                    <a:pt x="312" y="592"/>
                    <a:pt x="388" y="670"/>
                  </a:cubicBezTo>
                  <a:lnTo>
                    <a:pt x="540" y="822"/>
                  </a:lnTo>
                  <a:cubicBezTo>
                    <a:pt x="480" y="916"/>
                    <a:pt x="438" y="1019"/>
                    <a:pt x="415" y="1128"/>
                  </a:cubicBezTo>
                  <a:lnTo>
                    <a:pt x="199" y="1128"/>
                  </a:lnTo>
                  <a:cubicBezTo>
                    <a:pt x="89" y="1128"/>
                    <a:pt x="0" y="1217"/>
                    <a:pt x="0" y="1327"/>
                  </a:cubicBezTo>
                  <a:cubicBezTo>
                    <a:pt x="0" y="1437"/>
                    <a:pt x="89" y="1526"/>
                    <a:pt x="199" y="1526"/>
                  </a:cubicBezTo>
                  <a:lnTo>
                    <a:pt x="415" y="1526"/>
                  </a:lnTo>
                  <a:cubicBezTo>
                    <a:pt x="438" y="1635"/>
                    <a:pt x="480" y="1740"/>
                    <a:pt x="540" y="1832"/>
                  </a:cubicBezTo>
                  <a:lnTo>
                    <a:pt x="388" y="1984"/>
                  </a:lnTo>
                  <a:cubicBezTo>
                    <a:pt x="312" y="2062"/>
                    <a:pt x="312" y="2189"/>
                    <a:pt x="390" y="2266"/>
                  </a:cubicBezTo>
                  <a:cubicBezTo>
                    <a:pt x="429" y="2305"/>
                    <a:pt x="480" y="2324"/>
                    <a:pt x="531" y="2324"/>
                  </a:cubicBezTo>
                  <a:cubicBezTo>
                    <a:pt x="581" y="2324"/>
                    <a:pt x="631" y="2305"/>
                    <a:pt x="670" y="2266"/>
                  </a:cubicBezTo>
                  <a:lnTo>
                    <a:pt x="822" y="2114"/>
                  </a:lnTo>
                  <a:cubicBezTo>
                    <a:pt x="916" y="2174"/>
                    <a:pt x="1019" y="2217"/>
                    <a:pt x="1128" y="2241"/>
                  </a:cubicBezTo>
                  <a:lnTo>
                    <a:pt x="1128" y="2455"/>
                  </a:lnTo>
                  <a:cubicBezTo>
                    <a:pt x="1128" y="2565"/>
                    <a:pt x="1217" y="2654"/>
                    <a:pt x="1327" y="2654"/>
                  </a:cubicBezTo>
                  <a:cubicBezTo>
                    <a:pt x="1437" y="2654"/>
                    <a:pt x="1526" y="2565"/>
                    <a:pt x="1526" y="2455"/>
                  </a:cubicBezTo>
                  <a:lnTo>
                    <a:pt x="1526" y="2241"/>
                  </a:lnTo>
                  <a:cubicBezTo>
                    <a:pt x="1635" y="2217"/>
                    <a:pt x="1738" y="2176"/>
                    <a:pt x="1832" y="2114"/>
                  </a:cubicBezTo>
                  <a:lnTo>
                    <a:pt x="1984" y="2266"/>
                  </a:lnTo>
                  <a:cubicBezTo>
                    <a:pt x="2023" y="2305"/>
                    <a:pt x="2074" y="2325"/>
                    <a:pt x="2125" y="2325"/>
                  </a:cubicBezTo>
                  <a:cubicBezTo>
                    <a:pt x="2176" y="2325"/>
                    <a:pt x="2226" y="2305"/>
                    <a:pt x="2264" y="2266"/>
                  </a:cubicBezTo>
                  <a:cubicBezTo>
                    <a:pt x="2342" y="2189"/>
                    <a:pt x="2342" y="2064"/>
                    <a:pt x="2264" y="1986"/>
                  </a:cubicBezTo>
                  <a:lnTo>
                    <a:pt x="2114" y="1834"/>
                  </a:lnTo>
                  <a:cubicBezTo>
                    <a:pt x="2174" y="1740"/>
                    <a:pt x="2216" y="1637"/>
                    <a:pt x="2239" y="1528"/>
                  </a:cubicBezTo>
                  <a:lnTo>
                    <a:pt x="2454" y="1528"/>
                  </a:lnTo>
                  <a:cubicBezTo>
                    <a:pt x="2565" y="1528"/>
                    <a:pt x="2654" y="1439"/>
                    <a:pt x="2654" y="1329"/>
                  </a:cubicBezTo>
                  <a:cubicBezTo>
                    <a:pt x="2654" y="1219"/>
                    <a:pt x="2565" y="1130"/>
                    <a:pt x="2454" y="1130"/>
                  </a:cubicBezTo>
                  <a:lnTo>
                    <a:pt x="2454" y="1128"/>
                  </a:lnTo>
                  <a:lnTo>
                    <a:pt x="2239" y="1128"/>
                  </a:lnTo>
                  <a:cubicBezTo>
                    <a:pt x="2216" y="1019"/>
                    <a:pt x="2174" y="916"/>
                    <a:pt x="2114" y="822"/>
                  </a:cubicBezTo>
                  <a:lnTo>
                    <a:pt x="2264" y="670"/>
                  </a:lnTo>
                  <a:cubicBezTo>
                    <a:pt x="2342" y="592"/>
                    <a:pt x="2342" y="467"/>
                    <a:pt x="2264" y="390"/>
                  </a:cubicBezTo>
                  <a:cubicBezTo>
                    <a:pt x="2226" y="351"/>
                    <a:pt x="2176" y="331"/>
                    <a:pt x="2125" y="331"/>
                  </a:cubicBezTo>
                  <a:cubicBezTo>
                    <a:pt x="2074" y="331"/>
                    <a:pt x="2023" y="351"/>
                    <a:pt x="1984" y="390"/>
                  </a:cubicBezTo>
                  <a:lnTo>
                    <a:pt x="1832" y="542"/>
                  </a:lnTo>
                  <a:cubicBezTo>
                    <a:pt x="1738" y="482"/>
                    <a:pt x="1635" y="438"/>
                    <a:pt x="1526" y="415"/>
                  </a:cubicBezTo>
                  <a:lnTo>
                    <a:pt x="1526" y="200"/>
                  </a:lnTo>
                  <a:cubicBezTo>
                    <a:pt x="1526" y="89"/>
                    <a:pt x="1437" y="1"/>
                    <a:pt x="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0"/>
            <p:cNvSpPr/>
            <p:nvPr/>
          </p:nvSpPr>
          <p:spPr>
            <a:xfrm>
              <a:off x="5644725" y="1392157"/>
              <a:ext cx="66400" cy="66350"/>
            </a:xfrm>
            <a:custGeom>
              <a:avLst/>
              <a:gdLst/>
              <a:ahLst/>
              <a:cxnLst/>
              <a:rect l="l" t="t" r="r" b="b"/>
              <a:pathLst>
                <a:path w="2656" h="2654" extrusionOk="0">
                  <a:moveTo>
                    <a:pt x="1328" y="790"/>
                  </a:moveTo>
                  <a:cubicBezTo>
                    <a:pt x="1466" y="790"/>
                    <a:pt x="1603" y="842"/>
                    <a:pt x="1707" y="947"/>
                  </a:cubicBezTo>
                  <a:cubicBezTo>
                    <a:pt x="1917" y="1156"/>
                    <a:pt x="1917" y="1497"/>
                    <a:pt x="1707" y="1707"/>
                  </a:cubicBezTo>
                  <a:cubicBezTo>
                    <a:pt x="1603" y="1811"/>
                    <a:pt x="1466" y="1863"/>
                    <a:pt x="1328" y="1863"/>
                  </a:cubicBezTo>
                  <a:cubicBezTo>
                    <a:pt x="1191" y="1863"/>
                    <a:pt x="1053" y="1811"/>
                    <a:pt x="948" y="1707"/>
                  </a:cubicBezTo>
                  <a:cubicBezTo>
                    <a:pt x="740" y="1497"/>
                    <a:pt x="740" y="1156"/>
                    <a:pt x="948" y="947"/>
                  </a:cubicBezTo>
                  <a:cubicBezTo>
                    <a:pt x="1053" y="842"/>
                    <a:pt x="1191" y="790"/>
                    <a:pt x="1328" y="790"/>
                  </a:cubicBezTo>
                  <a:close/>
                  <a:moveTo>
                    <a:pt x="1329" y="0"/>
                  </a:moveTo>
                  <a:cubicBezTo>
                    <a:pt x="1218" y="0"/>
                    <a:pt x="1129" y="89"/>
                    <a:pt x="1129" y="199"/>
                  </a:cubicBezTo>
                  <a:lnTo>
                    <a:pt x="1129" y="414"/>
                  </a:lnTo>
                  <a:cubicBezTo>
                    <a:pt x="1021" y="438"/>
                    <a:pt x="916" y="480"/>
                    <a:pt x="824" y="539"/>
                  </a:cubicBezTo>
                  <a:lnTo>
                    <a:pt x="672" y="387"/>
                  </a:lnTo>
                  <a:cubicBezTo>
                    <a:pt x="633" y="350"/>
                    <a:pt x="582" y="331"/>
                    <a:pt x="531" y="331"/>
                  </a:cubicBezTo>
                  <a:cubicBezTo>
                    <a:pt x="480" y="331"/>
                    <a:pt x="428" y="350"/>
                    <a:pt x="389" y="389"/>
                  </a:cubicBezTo>
                  <a:cubicBezTo>
                    <a:pt x="311" y="465"/>
                    <a:pt x="311" y="592"/>
                    <a:pt x="389" y="670"/>
                  </a:cubicBezTo>
                  <a:lnTo>
                    <a:pt x="541" y="822"/>
                  </a:lnTo>
                  <a:cubicBezTo>
                    <a:pt x="482" y="916"/>
                    <a:pt x="438" y="1019"/>
                    <a:pt x="415" y="1128"/>
                  </a:cubicBezTo>
                  <a:lnTo>
                    <a:pt x="199" y="1128"/>
                  </a:lnTo>
                  <a:cubicBezTo>
                    <a:pt x="91" y="1128"/>
                    <a:pt x="0" y="1216"/>
                    <a:pt x="0" y="1327"/>
                  </a:cubicBezTo>
                  <a:cubicBezTo>
                    <a:pt x="0" y="1437"/>
                    <a:pt x="91" y="1526"/>
                    <a:pt x="199" y="1526"/>
                  </a:cubicBezTo>
                  <a:lnTo>
                    <a:pt x="415" y="1526"/>
                  </a:lnTo>
                  <a:cubicBezTo>
                    <a:pt x="438" y="1634"/>
                    <a:pt x="482" y="1737"/>
                    <a:pt x="541" y="1832"/>
                  </a:cubicBezTo>
                  <a:lnTo>
                    <a:pt x="389" y="1984"/>
                  </a:lnTo>
                  <a:cubicBezTo>
                    <a:pt x="311" y="2061"/>
                    <a:pt x="311" y="2188"/>
                    <a:pt x="389" y="2266"/>
                  </a:cubicBezTo>
                  <a:cubicBezTo>
                    <a:pt x="428" y="2305"/>
                    <a:pt x="479" y="2324"/>
                    <a:pt x="530" y="2324"/>
                  </a:cubicBezTo>
                  <a:cubicBezTo>
                    <a:pt x="582" y="2324"/>
                    <a:pt x="633" y="2305"/>
                    <a:pt x="672" y="2266"/>
                  </a:cubicBezTo>
                  <a:lnTo>
                    <a:pt x="824" y="2114"/>
                  </a:lnTo>
                  <a:cubicBezTo>
                    <a:pt x="916" y="2174"/>
                    <a:pt x="1021" y="2215"/>
                    <a:pt x="1129" y="2239"/>
                  </a:cubicBezTo>
                  <a:lnTo>
                    <a:pt x="1129" y="2454"/>
                  </a:lnTo>
                  <a:cubicBezTo>
                    <a:pt x="1129" y="2564"/>
                    <a:pt x="1218" y="2653"/>
                    <a:pt x="1329" y="2653"/>
                  </a:cubicBezTo>
                  <a:cubicBezTo>
                    <a:pt x="1437" y="2653"/>
                    <a:pt x="1528" y="2564"/>
                    <a:pt x="1528" y="2454"/>
                  </a:cubicBezTo>
                  <a:lnTo>
                    <a:pt x="1528" y="2241"/>
                  </a:lnTo>
                  <a:cubicBezTo>
                    <a:pt x="1636" y="2217"/>
                    <a:pt x="1739" y="2174"/>
                    <a:pt x="1833" y="2114"/>
                  </a:cubicBezTo>
                  <a:lnTo>
                    <a:pt x="1984" y="2266"/>
                  </a:lnTo>
                  <a:cubicBezTo>
                    <a:pt x="2023" y="2305"/>
                    <a:pt x="2074" y="2324"/>
                    <a:pt x="2125" y="2324"/>
                  </a:cubicBezTo>
                  <a:cubicBezTo>
                    <a:pt x="2176" y="2324"/>
                    <a:pt x="2227" y="2305"/>
                    <a:pt x="2266" y="2266"/>
                  </a:cubicBezTo>
                  <a:cubicBezTo>
                    <a:pt x="2344" y="2188"/>
                    <a:pt x="2344" y="2061"/>
                    <a:pt x="2266" y="1984"/>
                  </a:cubicBezTo>
                  <a:lnTo>
                    <a:pt x="2114" y="1832"/>
                  </a:lnTo>
                  <a:cubicBezTo>
                    <a:pt x="2174" y="1739"/>
                    <a:pt x="2217" y="1634"/>
                    <a:pt x="2241" y="1526"/>
                  </a:cubicBezTo>
                  <a:lnTo>
                    <a:pt x="2456" y="1526"/>
                  </a:lnTo>
                  <a:cubicBezTo>
                    <a:pt x="2566" y="1526"/>
                    <a:pt x="2655" y="1437"/>
                    <a:pt x="2655" y="1327"/>
                  </a:cubicBezTo>
                  <a:cubicBezTo>
                    <a:pt x="2655" y="1216"/>
                    <a:pt x="2566" y="1128"/>
                    <a:pt x="2456" y="1128"/>
                  </a:cubicBezTo>
                  <a:lnTo>
                    <a:pt x="2241" y="1128"/>
                  </a:lnTo>
                  <a:cubicBezTo>
                    <a:pt x="2217" y="1019"/>
                    <a:pt x="2174" y="916"/>
                    <a:pt x="2114" y="822"/>
                  </a:cubicBezTo>
                  <a:lnTo>
                    <a:pt x="2266" y="670"/>
                  </a:lnTo>
                  <a:cubicBezTo>
                    <a:pt x="2344" y="592"/>
                    <a:pt x="2344" y="465"/>
                    <a:pt x="2266" y="389"/>
                  </a:cubicBezTo>
                  <a:cubicBezTo>
                    <a:pt x="2227" y="350"/>
                    <a:pt x="2175" y="331"/>
                    <a:pt x="2124" y="331"/>
                  </a:cubicBezTo>
                  <a:cubicBezTo>
                    <a:pt x="2073" y="331"/>
                    <a:pt x="2022" y="350"/>
                    <a:pt x="1984" y="387"/>
                  </a:cubicBezTo>
                  <a:lnTo>
                    <a:pt x="1833" y="539"/>
                  </a:lnTo>
                  <a:cubicBezTo>
                    <a:pt x="1739" y="480"/>
                    <a:pt x="1636" y="438"/>
                    <a:pt x="1528" y="414"/>
                  </a:cubicBezTo>
                  <a:lnTo>
                    <a:pt x="1528" y="199"/>
                  </a:lnTo>
                  <a:cubicBezTo>
                    <a:pt x="1528" y="89"/>
                    <a:pt x="1437" y="0"/>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0"/>
            <p:cNvSpPr/>
            <p:nvPr/>
          </p:nvSpPr>
          <p:spPr>
            <a:xfrm>
              <a:off x="5714625" y="1519507"/>
              <a:ext cx="52675" cy="55800"/>
            </a:xfrm>
            <a:custGeom>
              <a:avLst/>
              <a:gdLst/>
              <a:ahLst/>
              <a:cxnLst/>
              <a:rect l="l" t="t" r="r" b="b"/>
              <a:pathLst>
                <a:path w="2107" h="2232" extrusionOk="0">
                  <a:moveTo>
                    <a:pt x="1050" y="795"/>
                  </a:moveTo>
                  <a:cubicBezTo>
                    <a:pt x="1214" y="795"/>
                    <a:pt x="1372" y="923"/>
                    <a:pt x="1372" y="1115"/>
                  </a:cubicBezTo>
                  <a:cubicBezTo>
                    <a:pt x="1372" y="1291"/>
                    <a:pt x="1229" y="1434"/>
                    <a:pt x="1054" y="1434"/>
                  </a:cubicBezTo>
                  <a:cubicBezTo>
                    <a:pt x="768" y="1434"/>
                    <a:pt x="626" y="1090"/>
                    <a:pt x="827" y="889"/>
                  </a:cubicBezTo>
                  <a:cubicBezTo>
                    <a:pt x="892" y="824"/>
                    <a:pt x="972" y="795"/>
                    <a:pt x="1050" y="795"/>
                  </a:cubicBezTo>
                  <a:close/>
                  <a:moveTo>
                    <a:pt x="1118" y="0"/>
                  </a:moveTo>
                  <a:cubicBezTo>
                    <a:pt x="1015" y="0"/>
                    <a:pt x="927" y="79"/>
                    <a:pt x="920" y="185"/>
                  </a:cubicBezTo>
                  <a:lnTo>
                    <a:pt x="903" y="413"/>
                  </a:lnTo>
                  <a:cubicBezTo>
                    <a:pt x="847" y="426"/>
                    <a:pt x="791" y="444"/>
                    <a:pt x="739" y="469"/>
                  </a:cubicBezTo>
                  <a:cubicBezTo>
                    <a:pt x="686" y="496"/>
                    <a:pt x="637" y="527"/>
                    <a:pt x="594" y="565"/>
                  </a:cubicBezTo>
                  <a:lnTo>
                    <a:pt x="404" y="437"/>
                  </a:lnTo>
                  <a:cubicBezTo>
                    <a:pt x="369" y="413"/>
                    <a:pt x="329" y="401"/>
                    <a:pt x="290" y="401"/>
                  </a:cubicBezTo>
                  <a:cubicBezTo>
                    <a:pt x="226" y="401"/>
                    <a:pt x="163" y="432"/>
                    <a:pt x="125" y="489"/>
                  </a:cubicBezTo>
                  <a:cubicBezTo>
                    <a:pt x="62" y="581"/>
                    <a:pt x="87" y="706"/>
                    <a:pt x="181" y="768"/>
                  </a:cubicBezTo>
                  <a:lnTo>
                    <a:pt x="371" y="895"/>
                  </a:lnTo>
                  <a:cubicBezTo>
                    <a:pt x="335" y="1007"/>
                    <a:pt x="326" y="1124"/>
                    <a:pt x="346" y="1240"/>
                  </a:cubicBezTo>
                  <a:lnTo>
                    <a:pt x="141" y="1340"/>
                  </a:lnTo>
                  <a:cubicBezTo>
                    <a:pt x="42" y="1389"/>
                    <a:pt x="0" y="1506"/>
                    <a:pt x="49" y="1606"/>
                  </a:cubicBezTo>
                  <a:cubicBezTo>
                    <a:pt x="83" y="1677"/>
                    <a:pt x="154" y="1718"/>
                    <a:pt x="228" y="1718"/>
                  </a:cubicBezTo>
                  <a:cubicBezTo>
                    <a:pt x="257" y="1718"/>
                    <a:pt x="287" y="1711"/>
                    <a:pt x="315" y="1698"/>
                  </a:cubicBezTo>
                  <a:lnTo>
                    <a:pt x="521" y="1597"/>
                  </a:lnTo>
                  <a:cubicBezTo>
                    <a:pt x="599" y="1684"/>
                    <a:pt x="697" y="1751"/>
                    <a:pt x="807" y="1790"/>
                  </a:cubicBezTo>
                  <a:lnTo>
                    <a:pt x="791" y="2018"/>
                  </a:lnTo>
                  <a:cubicBezTo>
                    <a:pt x="784" y="2129"/>
                    <a:pt x="867" y="2223"/>
                    <a:pt x="976" y="2232"/>
                  </a:cubicBezTo>
                  <a:lnTo>
                    <a:pt x="990" y="2232"/>
                  </a:lnTo>
                  <a:cubicBezTo>
                    <a:pt x="1095" y="2232"/>
                    <a:pt x="1180" y="2150"/>
                    <a:pt x="1189" y="2047"/>
                  </a:cubicBezTo>
                  <a:lnTo>
                    <a:pt x="1204" y="1817"/>
                  </a:lnTo>
                  <a:cubicBezTo>
                    <a:pt x="1262" y="1805"/>
                    <a:pt x="1316" y="1787"/>
                    <a:pt x="1368" y="1761"/>
                  </a:cubicBezTo>
                  <a:cubicBezTo>
                    <a:pt x="1421" y="1736"/>
                    <a:pt x="1470" y="1703"/>
                    <a:pt x="1515" y="1667"/>
                  </a:cubicBezTo>
                  <a:lnTo>
                    <a:pt x="1705" y="1794"/>
                  </a:lnTo>
                  <a:cubicBezTo>
                    <a:pt x="1739" y="1817"/>
                    <a:pt x="1778" y="1828"/>
                    <a:pt x="1816" y="1828"/>
                  </a:cubicBezTo>
                  <a:cubicBezTo>
                    <a:pt x="1880" y="1828"/>
                    <a:pt x="1942" y="1798"/>
                    <a:pt x="1980" y="1741"/>
                  </a:cubicBezTo>
                  <a:cubicBezTo>
                    <a:pt x="2042" y="1649"/>
                    <a:pt x="2018" y="1526"/>
                    <a:pt x="1928" y="1465"/>
                  </a:cubicBezTo>
                  <a:lnTo>
                    <a:pt x="1738" y="1336"/>
                  </a:lnTo>
                  <a:cubicBezTo>
                    <a:pt x="1774" y="1226"/>
                    <a:pt x="1781" y="1106"/>
                    <a:pt x="1761" y="992"/>
                  </a:cubicBezTo>
                  <a:lnTo>
                    <a:pt x="1967" y="891"/>
                  </a:lnTo>
                  <a:cubicBezTo>
                    <a:pt x="2067" y="844"/>
                    <a:pt x="2107" y="724"/>
                    <a:pt x="2060" y="625"/>
                  </a:cubicBezTo>
                  <a:lnTo>
                    <a:pt x="2060" y="625"/>
                  </a:lnTo>
                  <a:lnTo>
                    <a:pt x="2060" y="627"/>
                  </a:lnTo>
                  <a:cubicBezTo>
                    <a:pt x="2025" y="555"/>
                    <a:pt x="1954" y="514"/>
                    <a:pt x="1880" y="514"/>
                  </a:cubicBezTo>
                  <a:cubicBezTo>
                    <a:pt x="1851" y="514"/>
                    <a:pt x="1822" y="520"/>
                    <a:pt x="1794" y="534"/>
                  </a:cubicBezTo>
                  <a:lnTo>
                    <a:pt x="1587" y="634"/>
                  </a:lnTo>
                  <a:cubicBezTo>
                    <a:pt x="1510" y="547"/>
                    <a:pt x="1410" y="482"/>
                    <a:pt x="1300" y="442"/>
                  </a:cubicBezTo>
                  <a:lnTo>
                    <a:pt x="1316" y="212"/>
                  </a:lnTo>
                  <a:cubicBezTo>
                    <a:pt x="1325" y="104"/>
                    <a:pt x="1242" y="8"/>
                    <a:pt x="1131" y="1"/>
                  </a:cubicBezTo>
                  <a:cubicBezTo>
                    <a:pt x="1127" y="0"/>
                    <a:pt x="1122" y="0"/>
                    <a:pt x="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0"/>
            <p:cNvSpPr/>
            <p:nvPr/>
          </p:nvSpPr>
          <p:spPr>
            <a:xfrm>
              <a:off x="5650550" y="1583707"/>
              <a:ext cx="70600" cy="78650"/>
            </a:xfrm>
            <a:custGeom>
              <a:avLst/>
              <a:gdLst/>
              <a:ahLst/>
              <a:cxnLst/>
              <a:rect l="l" t="t" r="r" b="b"/>
              <a:pathLst>
                <a:path w="2824" h="3146" extrusionOk="0">
                  <a:moveTo>
                    <a:pt x="1416" y="1000"/>
                  </a:moveTo>
                  <a:cubicBezTo>
                    <a:pt x="1606" y="1000"/>
                    <a:pt x="1798" y="1092"/>
                    <a:pt x="1910" y="1287"/>
                  </a:cubicBezTo>
                  <a:cubicBezTo>
                    <a:pt x="2067" y="1561"/>
                    <a:pt x="1973" y="1912"/>
                    <a:pt x="1700" y="2069"/>
                  </a:cubicBezTo>
                  <a:cubicBezTo>
                    <a:pt x="1606" y="2123"/>
                    <a:pt x="1508" y="2148"/>
                    <a:pt x="1413" y="2148"/>
                  </a:cubicBezTo>
                  <a:cubicBezTo>
                    <a:pt x="1063" y="2148"/>
                    <a:pt x="756" y="1814"/>
                    <a:pt x="860" y="1425"/>
                  </a:cubicBezTo>
                  <a:cubicBezTo>
                    <a:pt x="934" y="1149"/>
                    <a:pt x="1174" y="1000"/>
                    <a:pt x="1416" y="1000"/>
                  </a:cubicBezTo>
                  <a:close/>
                  <a:moveTo>
                    <a:pt x="1412" y="1"/>
                  </a:moveTo>
                  <a:cubicBezTo>
                    <a:pt x="1298" y="1"/>
                    <a:pt x="1210" y="95"/>
                    <a:pt x="1213" y="207"/>
                  </a:cubicBezTo>
                  <a:lnTo>
                    <a:pt x="1213" y="623"/>
                  </a:lnTo>
                  <a:cubicBezTo>
                    <a:pt x="1010" y="665"/>
                    <a:pt x="826" y="772"/>
                    <a:pt x="688" y="925"/>
                  </a:cubicBezTo>
                  <a:lnTo>
                    <a:pt x="328" y="717"/>
                  </a:lnTo>
                  <a:cubicBezTo>
                    <a:pt x="297" y="699"/>
                    <a:pt x="262" y="691"/>
                    <a:pt x="229" y="691"/>
                  </a:cubicBezTo>
                  <a:cubicBezTo>
                    <a:pt x="160" y="691"/>
                    <a:pt x="93" y="726"/>
                    <a:pt x="55" y="790"/>
                  </a:cubicBezTo>
                  <a:cubicBezTo>
                    <a:pt x="1" y="886"/>
                    <a:pt x="33" y="1007"/>
                    <a:pt x="129" y="1063"/>
                  </a:cubicBezTo>
                  <a:lnTo>
                    <a:pt x="491" y="1271"/>
                  </a:lnTo>
                  <a:cubicBezTo>
                    <a:pt x="430" y="1468"/>
                    <a:pt x="430" y="1678"/>
                    <a:pt x="491" y="1875"/>
                  </a:cubicBezTo>
                  <a:lnTo>
                    <a:pt x="131" y="2084"/>
                  </a:lnTo>
                  <a:cubicBezTo>
                    <a:pt x="35" y="2140"/>
                    <a:pt x="2" y="2261"/>
                    <a:pt x="57" y="2357"/>
                  </a:cubicBezTo>
                  <a:cubicBezTo>
                    <a:pt x="94" y="2420"/>
                    <a:pt x="161" y="2456"/>
                    <a:pt x="231" y="2456"/>
                  </a:cubicBezTo>
                  <a:cubicBezTo>
                    <a:pt x="264" y="2456"/>
                    <a:pt x="299" y="2447"/>
                    <a:pt x="330" y="2429"/>
                  </a:cubicBezTo>
                  <a:lnTo>
                    <a:pt x="690" y="2221"/>
                  </a:lnTo>
                  <a:cubicBezTo>
                    <a:pt x="808" y="2350"/>
                    <a:pt x="1001" y="2482"/>
                    <a:pt x="1215" y="2523"/>
                  </a:cubicBezTo>
                  <a:lnTo>
                    <a:pt x="1215" y="2940"/>
                  </a:lnTo>
                  <a:cubicBezTo>
                    <a:pt x="1211" y="3052"/>
                    <a:pt x="1300" y="3146"/>
                    <a:pt x="1414" y="3146"/>
                  </a:cubicBezTo>
                  <a:cubicBezTo>
                    <a:pt x="1526" y="3146"/>
                    <a:pt x="1617" y="3052"/>
                    <a:pt x="1613" y="2940"/>
                  </a:cubicBezTo>
                  <a:lnTo>
                    <a:pt x="1613" y="2523"/>
                  </a:lnTo>
                  <a:cubicBezTo>
                    <a:pt x="1814" y="2482"/>
                    <a:pt x="1999" y="2375"/>
                    <a:pt x="2138" y="2221"/>
                  </a:cubicBezTo>
                  <a:lnTo>
                    <a:pt x="2498" y="2429"/>
                  </a:lnTo>
                  <a:cubicBezTo>
                    <a:pt x="2529" y="2447"/>
                    <a:pt x="2563" y="2456"/>
                    <a:pt x="2597" y="2456"/>
                  </a:cubicBezTo>
                  <a:cubicBezTo>
                    <a:pt x="2666" y="2456"/>
                    <a:pt x="2733" y="2420"/>
                    <a:pt x="2770" y="2357"/>
                  </a:cubicBezTo>
                  <a:cubicBezTo>
                    <a:pt x="2824" y="2261"/>
                    <a:pt x="2791" y="2140"/>
                    <a:pt x="2697" y="2084"/>
                  </a:cubicBezTo>
                  <a:lnTo>
                    <a:pt x="2335" y="1875"/>
                  </a:lnTo>
                  <a:cubicBezTo>
                    <a:pt x="2397" y="1678"/>
                    <a:pt x="2397" y="1468"/>
                    <a:pt x="2335" y="1271"/>
                  </a:cubicBezTo>
                  <a:lnTo>
                    <a:pt x="2695" y="1063"/>
                  </a:lnTo>
                  <a:cubicBezTo>
                    <a:pt x="2789" y="1007"/>
                    <a:pt x="2822" y="886"/>
                    <a:pt x="2768" y="790"/>
                  </a:cubicBezTo>
                  <a:cubicBezTo>
                    <a:pt x="2731" y="726"/>
                    <a:pt x="2664" y="691"/>
                    <a:pt x="2595" y="691"/>
                  </a:cubicBezTo>
                  <a:cubicBezTo>
                    <a:pt x="2561" y="691"/>
                    <a:pt x="2527" y="699"/>
                    <a:pt x="2496" y="717"/>
                  </a:cubicBezTo>
                  <a:lnTo>
                    <a:pt x="2136" y="925"/>
                  </a:lnTo>
                  <a:cubicBezTo>
                    <a:pt x="2019" y="797"/>
                    <a:pt x="1823" y="665"/>
                    <a:pt x="1611" y="623"/>
                  </a:cubicBezTo>
                  <a:lnTo>
                    <a:pt x="1611" y="207"/>
                  </a:lnTo>
                  <a:cubicBezTo>
                    <a:pt x="1615" y="95"/>
                    <a:pt x="1524"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0"/>
            <p:cNvSpPr/>
            <p:nvPr/>
          </p:nvSpPr>
          <p:spPr>
            <a:xfrm>
              <a:off x="5484550" y="1354007"/>
              <a:ext cx="66950" cy="71275"/>
            </a:xfrm>
            <a:custGeom>
              <a:avLst/>
              <a:gdLst/>
              <a:ahLst/>
              <a:cxnLst/>
              <a:rect l="l" t="t" r="r" b="b"/>
              <a:pathLst>
                <a:path w="2678" h="2851" extrusionOk="0">
                  <a:moveTo>
                    <a:pt x="1335" y="925"/>
                  </a:moveTo>
                  <a:cubicBezTo>
                    <a:pt x="1588" y="925"/>
                    <a:pt x="1832" y="1122"/>
                    <a:pt x="1832" y="1419"/>
                  </a:cubicBezTo>
                  <a:cubicBezTo>
                    <a:pt x="1832" y="1693"/>
                    <a:pt x="1611" y="1913"/>
                    <a:pt x="1338" y="1913"/>
                  </a:cubicBezTo>
                  <a:cubicBezTo>
                    <a:pt x="898" y="1913"/>
                    <a:pt x="679" y="1381"/>
                    <a:pt x="991" y="1070"/>
                  </a:cubicBezTo>
                  <a:cubicBezTo>
                    <a:pt x="1091" y="970"/>
                    <a:pt x="1214" y="925"/>
                    <a:pt x="1335" y="925"/>
                  </a:cubicBezTo>
                  <a:close/>
                  <a:moveTo>
                    <a:pt x="1338" y="0"/>
                  </a:moveTo>
                  <a:cubicBezTo>
                    <a:pt x="1231" y="0"/>
                    <a:pt x="1143" y="85"/>
                    <a:pt x="1141" y="194"/>
                  </a:cubicBezTo>
                  <a:lnTo>
                    <a:pt x="1141" y="551"/>
                  </a:lnTo>
                  <a:cubicBezTo>
                    <a:pt x="965" y="590"/>
                    <a:pt x="808" y="683"/>
                    <a:pt x="686" y="813"/>
                  </a:cubicBezTo>
                  <a:lnTo>
                    <a:pt x="377" y="634"/>
                  </a:lnTo>
                  <a:cubicBezTo>
                    <a:pt x="345" y="615"/>
                    <a:pt x="310" y="606"/>
                    <a:pt x="276" y="606"/>
                  </a:cubicBezTo>
                  <a:cubicBezTo>
                    <a:pt x="207" y="606"/>
                    <a:pt x="139" y="642"/>
                    <a:pt x="102" y="706"/>
                  </a:cubicBezTo>
                  <a:cubicBezTo>
                    <a:pt x="48" y="802"/>
                    <a:pt x="80" y="925"/>
                    <a:pt x="178" y="979"/>
                  </a:cubicBezTo>
                  <a:lnTo>
                    <a:pt x="487" y="1157"/>
                  </a:lnTo>
                  <a:cubicBezTo>
                    <a:pt x="437" y="1329"/>
                    <a:pt x="437" y="1510"/>
                    <a:pt x="487" y="1682"/>
                  </a:cubicBezTo>
                  <a:lnTo>
                    <a:pt x="178" y="1861"/>
                  </a:lnTo>
                  <a:cubicBezTo>
                    <a:pt x="1" y="1962"/>
                    <a:pt x="73" y="2232"/>
                    <a:pt x="277" y="2232"/>
                  </a:cubicBezTo>
                  <a:cubicBezTo>
                    <a:pt x="312" y="2232"/>
                    <a:pt x="346" y="2223"/>
                    <a:pt x="377" y="2205"/>
                  </a:cubicBezTo>
                  <a:lnTo>
                    <a:pt x="686" y="2026"/>
                  </a:lnTo>
                  <a:cubicBezTo>
                    <a:pt x="781" y="2129"/>
                    <a:pt x="958" y="2250"/>
                    <a:pt x="1141" y="2288"/>
                  </a:cubicBezTo>
                  <a:lnTo>
                    <a:pt x="1141" y="2644"/>
                  </a:lnTo>
                  <a:cubicBezTo>
                    <a:pt x="1135" y="2758"/>
                    <a:pt x="1226" y="2851"/>
                    <a:pt x="1338" y="2851"/>
                  </a:cubicBezTo>
                  <a:cubicBezTo>
                    <a:pt x="1452" y="2851"/>
                    <a:pt x="1541" y="2758"/>
                    <a:pt x="1537" y="2644"/>
                  </a:cubicBezTo>
                  <a:lnTo>
                    <a:pt x="1537" y="2288"/>
                  </a:lnTo>
                  <a:cubicBezTo>
                    <a:pt x="1713" y="2248"/>
                    <a:pt x="1870" y="2158"/>
                    <a:pt x="1993" y="2026"/>
                  </a:cubicBezTo>
                  <a:lnTo>
                    <a:pt x="2301" y="2205"/>
                  </a:lnTo>
                  <a:cubicBezTo>
                    <a:pt x="2332" y="2223"/>
                    <a:pt x="2366" y="2232"/>
                    <a:pt x="2400" y="2232"/>
                  </a:cubicBezTo>
                  <a:cubicBezTo>
                    <a:pt x="2605" y="2232"/>
                    <a:pt x="2677" y="1962"/>
                    <a:pt x="2500" y="1861"/>
                  </a:cubicBezTo>
                  <a:lnTo>
                    <a:pt x="2190" y="1682"/>
                  </a:lnTo>
                  <a:cubicBezTo>
                    <a:pt x="2241" y="1510"/>
                    <a:pt x="2241" y="1329"/>
                    <a:pt x="2190" y="1157"/>
                  </a:cubicBezTo>
                  <a:lnTo>
                    <a:pt x="2500" y="979"/>
                  </a:lnTo>
                  <a:cubicBezTo>
                    <a:pt x="2598" y="925"/>
                    <a:pt x="2630" y="802"/>
                    <a:pt x="2576" y="706"/>
                  </a:cubicBezTo>
                  <a:cubicBezTo>
                    <a:pt x="2538" y="642"/>
                    <a:pt x="2471" y="606"/>
                    <a:pt x="2402" y="606"/>
                  </a:cubicBezTo>
                  <a:cubicBezTo>
                    <a:pt x="2367" y="606"/>
                    <a:pt x="2333" y="615"/>
                    <a:pt x="2301" y="634"/>
                  </a:cubicBezTo>
                  <a:lnTo>
                    <a:pt x="1991" y="813"/>
                  </a:lnTo>
                  <a:cubicBezTo>
                    <a:pt x="1897" y="710"/>
                    <a:pt x="1720" y="590"/>
                    <a:pt x="1537" y="551"/>
                  </a:cubicBezTo>
                  <a:lnTo>
                    <a:pt x="1537" y="194"/>
                  </a:lnTo>
                  <a:cubicBezTo>
                    <a:pt x="1533" y="85"/>
                    <a:pt x="1447" y="0"/>
                    <a:pt x="1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70"/>
          <p:cNvSpPr/>
          <p:nvPr/>
        </p:nvSpPr>
        <p:spPr>
          <a:xfrm>
            <a:off x="4962144" y="2185182"/>
            <a:ext cx="2011500" cy="27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Urbanist"/>
                <a:ea typeface="Urbanist"/>
                <a:cs typeface="Urbanist"/>
                <a:sym typeface="Urbanist"/>
              </a:rPr>
              <a:t>Median household income: USD65,886</a:t>
            </a:r>
            <a:endParaRPr sz="1100">
              <a:solidFill>
                <a:schemeClr val="dk1"/>
              </a:solidFill>
              <a:latin typeface="Urbanist"/>
              <a:ea typeface="Urbanist"/>
              <a:cs typeface="Urbanist"/>
              <a:sym typeface="Urbanist"/>
            </a:endParaRPr>
          </a:p>
          <a:p>
            <a:pPr marL="0" lvl="0" indent="0" algn="l" rtl="0">
              <a:spcBef>
                <a:spcPts val="0"/>
              </a:spcBef>
              <a:spcAft>
                <a:spcPts val="0"/>
              </a:spcAft>
              <a:buNone/>
            </a:pPr>
            <a:endParaRPr sz="1100">
              <a:solidFill>
                <a:schemeClr val="dk1"/>
              </a:solidFill>
              <a:latin typeface="Urbanist"/>
              <a:ea typeface="Urbanist"/>
              <a:cs typeface="Urbanist"/>
              <a:sym typeface="Urbanist"/>
            </a:endParaRPr>
          </a:p>
        </p:txBody>
      </p:sp>
      <p:cxnSp>
        <p:nvCxnSpPr>
          <p:cNvPr id="1534" name="Google Shape;1534;p70"/>
          <p:cNvCxnSpPr>
            <a:endCxn id="1487" idx="0"/>
          </p:cNvCxnSpPr>
          <p:nvPr/>
        </p:nvCxnSpPr>
        <p:spPr>
          <a:xfrm>
            <a:off x="6838375" y="2164150"/>
            <a:ext cx="850800" cy="286800"/>
          </a:xfrm>
          <a:prstGeom prst="bentConnector2">
            <a:avLst/>
          </a:prstGeom>
          <a:noFill/>
          <a:ln w="19050" cap="flat" cmpd="sng">
            <a:solidFill>
              <a:schemeClr val="dk1"/>
            </a:solidFill>
            <a:prstDash val="solid"/>
            <a:round/>
            <a:headEnd type="none" w="sm" len="sm"/>
            <a:tailEnd type="none" w="sm" len="sm"/>
          </a:ln>
        </p:spPr>
      </p:cxnSp>
      <p:cxnSp>
        <p:nvCxnSpPr>
          <p:cNvPr id="1535" name="Google Shape;1535;p70"/>
          <p:cNvCxnSpPr>
            <a:endCxn id="1487" idx="2"/>
          </p:cNvCxnSpPr>
          <p:nvPr/>
        </p:nvCxnSpPr>
        <p:spPr>
          <a:xfrm rot="10800000" flipH="1">
            <a:off x="6848875" y="3005050"/>
            <a:ext cx="840300" cy="367200"/>
          </a:xfrm>
          <a:prstGeom prst="bentConnector2">
            <a:avLst/>
          </a:prstGeom>
          <a:noFill/>
          <a:ln w="19050" cap="flat" cmpd="sng">
            <a:solidFill>
              <a:schemeClr val="dk1"/>
            </a:solidFill>
            <a:prstDash val="solid"/>
            <a:round/>
            <a:headEnd type="none" w="sm" len="sm"/>
            <a:tailEnd type="none" w="sm" len="sm"/>
          </a:ln>
        </p:spPr>
      </p:cxnSp>
      <p:sp>
        <p:nvSpPr>
          <p:cNvPr id="1536" name="Google Shape;1536;p70"/>
          <p:cNvSpPr txBox="1">
            <a:spLocks noGrp="1"/>
          </p:cNvSpPr>
          <p:nvPr>
            <p:ph type="subTitle" idx="1"/>
          </p:nvPr>
        </p:nvSpPr>
        <p:spPr>
          <a:xfrm>
            <a:off x="6096000" y="550800"/>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15th August 2022</a:t>
            </a:r>
            <a:endParaRPr/>
          </a:p>
        </p:txBody>
      </p:sp>
      <p:sp>
        <p:nvSpPr>
          <p:cNvPr id="1537" name="Google Shape;1537;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71"/>
          <p:cNvSpPr txBox="1">
            <a:spLocks noGrp="1"/>
          </p:cNvSpPr>
          <p:nvPr>
            <p:ph type="title"/>
          </p:nvPr>
        </p:nvSpPr>
        <p:spPr>
          <a:xfrm>
            <a:off x="720000" y="540000"/>
            <a:ext cx="7704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Recommendations</a:t>
            </a:r>
            <a:endParaRPr/>
          </a:p>
        </p:txBody>
      </p:sp>
      <p:sp>
        <p:nvSpPr>
          <p:cNvPr id="1543" name="Google Shape;1543;p71"/>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1"/>
          <p:cNvSpPr/>
          <p:nvPr/>
        </p:nvSpPr>
        <p:spPr>
          <a:xfrm>
            <a:off x="8505000"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1"/>
          <p:cNvSpPr txBox="1">
            <a:spLocks noGrp="1"/>
          </p:cNvSpPr>
          <p:nvPr>
            <p:ph type="subTitle" idx="4294967295"/>
          </p:nvPr>
        </p:nvSpPr>
        <p:spPr>
          <a:xfrm>
            <a:off x="4137181" y="1579525"/>
            <a:ext cx="3922500"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 spraying around Mid July</a:t>
            </a:r>
            <a:endParaRPr/>
          </a:p>
        </p:txBody>
      </p:sp>
      <p:sp>
        <p:nvSpPr>
          <p:cNvPr id="1546" name="Google Shape;1546;p71"/>
          <p:cNvSpPr txBox="1">
            <a:spLocks noGrp="1"/>
          </p:cNvSpPr>
          <p:nvPr>
            <p:ph type="subTitle" idx="4294967295"/>
          </p:nvPr>
        </p:nvSpPr>
        <p:spPr>
          <a:xfrm>
            <a:off x="4137181" y="3650725"/>
            <a:ext cx="3922500"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T002: 4100 North Oak Park Avenue</a:t>
            </a:r>
            <a:endParaRPr/>
          </a:p>
        </p:txBody>
      </p:sp>
      <p:sp>
        <p:nvSpPr>
          <p:cNvPr id="1547" name="Google Shape;1547;p71"/>
          <p:cNvSpPr txBox="1">
            <a:spLocks noGrp="1"/>
          </p:cNvSpPr>
          <p:nvPr>
            <p:ph type="subTitle" idx="4294967295"/>
          </p:nvPr>
        </p:nvSpPr>
        <p:spPr>
          <a:xfrm>
            <a:off x="4137181" y="2097325"/>
            <a:ext cx="3922500"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Spray at areas with high WNV presence</a:t>
            </a:r>
            <a:endParaRPr/>
          </a:p>
        </p:txBody>
      </p:sp>
      <p:sp>
        <p:nvSpPr>
          <p:cNvPr id="1548" name="Google Shape;1548;p71"/>
          <p:cNvSpPr txBox="1">
            <a:spLocks noGrp="1"/>
          </p:cNvSpPr>
          <p:nvPr>
            <p:ph type="subTitle" idx="4294967295"/>
          </p:nvPr>
        </p:nvSpPr>
        <p:spPr>
          <a:xfrm>
            <a:off x="4137181" y="3132925"/>
            <a:ext cx="3922500"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T115: South Doty Avenue</a:t>
            </a:r>
            <a:endParaRPr/>
          </a:p>
        </p:txBody>
      </p:sp>
      <p:sp>
        <p:nvSpPr>
          <p:cNvPr id="1549" name="Google Shape;1549;p71"/>
          <p:cNvSpPr txBox="1">
            <a:spLocks noGrp="1"/>
          </p:cNvSpPr>
          <p:nvPr>
            <p:ph type="subTitle" idx="4294967295"/>
          </p:nvPr>
        </p:nvSpPr>
        <p:spPr>
          <a:xfrm>
            <a:off x="4137181" y="2615125"/>
            <a:ext cx="3922500" cy="4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T900: ORD Terminal 5. O’Hare Int Airport</a:t>
            </a:r>
            <a:endParaRPr/>
          </a:p>
        </p:txBody>
      </p:sp>
      <p:sp>
        <p:nvSpPr>
          <p:cNvPr id="1550" name="Google Shape;1550;p71"/>
          <p:cNvSpPr/>
          <p:nvPr/>
        </p:nvSpPr>
        <p:spPr>
          <a:xfrm rot="5400000">
            <a:off x="1357169" y="1639075"/>
            <a:ext cx="2487600" cy="24237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1"/>
          <p:cNvSpPr/>
          <p:nvPr/>
        </p:nvSpPr>
        <p:spPr>
          <a:xfrm>
            <a:off x="3374419" y="1861825"/>
            <a:ext cx="189300" cy="18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2" name="Google Shape;1552;p71"/>
          <p:cNvGrpSpPr/>
          <p:nvPr/>
        </p:nvGrpSpPr>
        <p:grpSpPr>
          <a:xfrm>
            <a:off x="1500290" y="2480786"/>
            <a:ext cx="2201649" cy="1045079"/>
            <a:chOff x="2211100" y="3286475"/>
            <a:chExt cx="1506225" cy="714975"/>
          </a:xfrm>
        </p:grpSpPr>
        <p:sp>
          <p:nvSpPr>
            <p:cNvPr id="1553" name="Google Shape;1553;p71"/>
            <p:cNvSpPr/>
            <p:nvPr/>
          </p:nvSpPr>
          <p:spPr>
            <a:xfrm>
              <a:off x="2211100" y="3286475"/>
              <a:ext cx="1038025" cy="288875"/>
            </a:xfrm>
            <a:custGeom>
              <a:avLst/>
              <a:gdLst/>
              <a:ahLst/>
              <a:cxnLst/>
              <a:rect l="l" t="t" r="r" b="b"/>
              <a:pathLst>
                <a:path w="41521" h="11555" extrusionOk="0">
                  <a:moveTo>
                    <a:pt x="21286" y="0"/>
                  </a:moveTo>
                  <a:cubicBezTo>
                    <a:pt x="19215" y="0"/>
                    <a:pt x="14890" y="481"/>
                    <a:pt x="15808" y="5007"/>
                  </a:cubicBezTo>
                  <a:cubicBezTo>
                    <a:pt x="15808" y="5007"/>
                    <a:pt x="14211" y="5007"/>
                    <a:pt x="13951" y="5897"/>
                  </a:cubicBezTo>
                  <a:cubicBezTo>
                    <a:pt x="13951" y="5897"/>
                    <a:pt x="13173" y="6342"/>
                    <a:pt x="13284" y="6935"/>
                  </a:cubicBezTo>
                  <a:cubicBezTo>
                    <a:pt x="13395" y="7531"/>
                    <a:pt x="13395" y="8272"/>
                    <a:pt x="13247" y="8346"/>
                  </a:cubicBezTo>
                  <a:cubicBezTo>
                    <a:pt x="13099" y="8421"/>
                    <a:pt x="1" y="11276"/>
                    <a:pt x="223" y="11535"/>
                  </a:cubicBezTo>
                  <a:cubicBezTo>
                    <a:pt x="235" y="11548"/>
                    <a:pt x="275" y="11555"/>
                    <a:pt x="341" y="11555"/>
                  </a:cubicBezTo>
                  <a:cubicBezTo>
                    <a:pt x="1576" y="11555"/>
                    <a:pt x="11876" y="9366"/>
                    <a:pt x="13284" y="9012"/>
                  </a:cubicBezTo>
                  <a:cubicBezTo>
                    <a:pt x="14767" y="8641"/>
                    <a:pt x="14953" y="8233"/>
                    <a:pt x="14953" y="8233"/>
                  </a:cubicBezTo>
                  <a:cubicBezTo>
                    <a:pt x="14953" y="8233"/>
                    <a:pt x="15141" y="8375"/>
                    <a:pt x="15410" y="8375"/>
                  </a:cubicBezTo>
                  <a:cubicBezTo>
                    <a:pt x="15845" y="8375"/>
                    <a:pt x="16491" y="8001"/>
                    <a:pt x="16883" y="6043"/>
                  </a:cubicBezTo>
                  <a:cubicBezTo>
                    <a:pt x="16884" y="6037"/>
                    <a:pt x="16888" y="6034"/>
                    <a:pt x="16894" y="6034"/>
                  </a:cubicBezTo>
                  <a:cubicBezTo>
                    <a:pt x="17045" y="6034"/>
                    <a:pt x="18631" y="7766"/>
                    <a:pt x="20296" y="7766"/>
                  </a:cubicBezTo>
                  <a:cubicBezTo>
                    <a:pt x="20630" y="7766"/>
                    <a:pt x="20968" y="7696"/>
                    <a:pt x="21297" y="7529"/>
                  </a:cubicBezTo>
                  <a:cubicBezTo>
                    <a:pt x="23339" y="6490"/>
                    <a:pt x="23005" y="4857"/>
                    <a:pt x="23228" y="4820"/>
                  </a:cubicBezTo>
                  <a:cubicBezTo>
                    <a:pt x="23229" y="4819"/>
                    <a:pt x="23230" y="4819"/>
                    <a:pt x="23231" y="4819"/>
                  </a:cubicBezTo>
                  <a:cubicBezTo>
                    <a:pt x="23517" y="4819"/>
                    <a:pt x="33527" y="8045"/>
                    <a:pt x="37511" y="8045"/>
                  </a:cubicBezTo>
                  <a:cubicBezTo>
                    <a:pt x="38171" y="8045"/>
                    <a:pt x="38665" y="7957"/>
                    <a:pt x="38923" y="7751"/>
                  </a:cubicBezTo>
                  <a:cubicBezTo>
                    <a:pt x="39294" y="7454"/>
                    <a:pt x="33060" y="3930"/>
                    <a:pt x="30798" y="3522"/>
                  </a:cubicBezTo>
                  <a:lnTo>
                    <a:pt x="30798" y="3522"/>
                  </a:lnTo>
                  <a:cubicBezTo>
                    <a:pt x="30799" y="3522"/>
                    <a:pt x="33577" y="3744"/>
                    <a:pt x="36300" y="3744"/>
                  </a:cubicBezTo>
                  <a:cubicBezTo>
                    <a:pt x="38908" y="3744"/>
                    <a:pt x="41466" y="3540"/>
                    <a:pt x="41484" y="2741"/>
                  </a:cubicBezTo>
                  <a:cubicBezTo>
                    <a:pt x="41521" y="1110"/>
                    <a:pt x="37662" y="813"/>
                    <a:pt x="34286" y="479"/>
                  </a:cubicBezTo>
                  <a:cubicBezTo>
                    <a:pt x="31247" y="179"/>
                    <a:pt x="24090" y="29"/>
                    <a:pt x="22608" y="29"/>
                  </a:cubicBezTo>
                  <a:cubicBezTo>
                    <a:pt x="22444" y="29"/>
                    <a:pt x="22349" y="31"/>
                    <a:pt x="22338" y="34"/>
                  </a:cubicBezTo>
                  <a:cubicBezTo>
                    <a:pt x="22336" y="35"/>
                    <a:pt x="22331" y="35"/>
                    <a:pt x="22323" y="35"/>
                  </a:cubicBezTo>
                  <a:cubicBezTo>
                    <a:pt x="22239" y="35"/>
                    <a:pt x="21844" y="0"/>
                    <a:pt x="2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1"/>
            <p:cNvSpPr/>
            <p:nvPr/>
          </p:nvSpPr>
          <p:spPr>
            <a:xfrm>
              <a:off x="2349875" y="3408975"/>
              <a:ext cx="336250" cy="401500"/>
            </a:xfrm>
            <a:custGeom>
              <a:avLst/>
              <a:gdLst/>
              <a:ahLst/>
              <a:cxnLst/>
              <a:rect l="l" t="t" r="r" b="b"/>
              <a:pathLst>
                <a:path w="13450" h="16060" extrusionOk="0">
                  <a:moveTo>
                    <a:pt x="13164" y="0"/>
                  </a:moveTo>
                  <a:lnTo>
                    <a:pt x="10034" y="7346"/>
                  </a:lnTo>
                  <a:cubicBezTo>
                    <a:pt x="9698" y="7737"/>
                    <a:pt x="4003" y="14350"/>
                    <a:pt x="1" y="15768"/>
                  </a:cubicBezTo>
                  <a:lnTo>
                    <a:pt x="103" y="16060"/>
                  </a:lnTo>
                  <a:cubicBezTo>
                    <a:pt x="4289" y="14579"/>
                    <a:pt x="10043" y="7815"/>
                    <a:pt x="10285" y="7527"/>
                  </a:cubicBezTo>
                  <a:lnTo>
                    <a:pt x="13450" y="122"/>
                  </a:lnTo>
                  <a:lnTo>
                    <a:pt x="13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1"/>
            <p:cNvSpPr/>
            <p:nvPr/>
          </p:nvSpPr>
          <p:spPr>
            <a:xfrm>
              <a:off x="2344325" y="3287275"/>
              <a:ext cx="295625" cy="181375"/>
            </a:xfrm>
            <a:custGeom>
              <a:avLst/>
              <a:gdLst/>
              <a:ahLst/>
              <a:cxnLst/>
              <a:rect l="l" t="t" r="r" b="b"/>
              <a:pathLst>
                <a:path w="11825" h="7255" extrusionOk="0">
                  <a:moveTo>
                    <a:pt x="10029" y="0"/>
                  </a:moveTo>
                  <a:lnTo>
                    <a:pt x="9927" y="238"/>
                  </a:lnTo>
                  <a:cubicBezTo>
                    <a:pt x="9054" y="2264"/>
                    <a:pt x="7589" y="5562"/>
                    <a:pt x="7370" y="5787"/>
                  </a:cubicBezTo>
                  <a:cubicBezTo>
                    <a:pt x="7126" y="5998"/>
                    <a:pt x="4055" y="6816"/>
                    <a:pt x="3774" y="6862"/>
                  </a:cubicBezTo>
                  <a:cubicBezTo>
                    <a:pt x="3620" y="6887"/>
                    <a:pt x="3064" y="6945"/>
                    <a:pt x="2380" y="6945"/>
                  </a:cubicBezTo>
                  <a:cubicBezTo>
                    <a:pt x="1655" y="6945"/>
                    <a:pt x="787" y="6880"/>
                    <a:pt x="101" y="6646"/>
                  </a:cubicBezTo>
                  <a:lnTo>
                    <a:pt x="0" y="6940"/>
                  </a:lnTo>
                  <a:cubicBezTo>
                    <a:pt x="722" y="7187"/>
                    <a:pt x="1632" y="7254"/>
                    <a:pt x="2389" y="7254"/>
                  </a:cubicBezTo>
                  <a:cubicBezTo>
                    <a:pt x="3095" y="7254"/>
                    <a:pt x="3667" y="7196"/>
                    <a:pt x="3824" y="7167"/>
                  </a:cubicBezTo>
                  <a:cubicBezTo>
                    <a:pt x="3974" y="7143"/>
                    <a:pt x="7229" y="6321"/>
                    <a:pt x="7573" y="6020"/>
                  </a:cubicBezTo>
                  <a:cubicBezTo>
                    <a:pt x="7861" y="5769"/>
                    <a:pt x="9562" y="1863"/>
                    <a:pt x="10108" y="598"/>
                  </a:cubicBezTo>
                  <a:lnTo>
                    <a:pt x="11580" y="2436"/>
                  </a:lnTo>
                  <a:lnTo>
                    <a:pt x="11824" y="2242"/>
                  </a:lnTo>
                  <a:lnTo>
                    <a:pt x="100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1"/>
            <p:cNvSpPr/>
            <p:nvPr/>
          </p:nvSpPr>
          <p:spPr>
            <a:xfrm>
              <a:off x="2752200" y="3417150"/>
              <a:ext cx="206725" cy="584300"/>
            </a:xfrm>
            <a:custGeom>
              <a:avLst/>
              <a:gdLst/>
              <a:ahLst/>
              <a:cxnLst/>
              <a:rect l="l" t="t" r="r" b="b"/>
              <a:pathLst>
                <a:path w="8269" h="23372" extrusionOk="0">
                  <a:moveTo>
                    <a:pt x="559" y="0"/>
                  </a:moveTo>
                  <a:cubicBezTo>
                    <a:pt x="552" y="40"/>
                    <a:pt x="530" y="164"/>
                    <a:pt x="504" y="341"/>
                  </a:cubicBezTo>
                  <a:cubicBezTo>
                    <a:pt x="0" y="3423"/>
                    <a:pt x="92" y="3490"/>
                    <a:pt x="210" y="3577"/>
                  </a:cubicBezTo>
                  <a:lnTo>
                    <a:pt x="308" y="3634"/>
                  </a:lnTo>
                  <a:lnTo>
                    <a:pt x="393" y="3593"/>
                  </a:lnTo>
                  <a:cubicBezTo>
                    <a:pt x="421" y="3577"/>
                    <a:pt x="500" y="3534"/>
                    <a:pt x="620" y="3471"/>
                  </a:cubicBezTo>
                  <a:cubicBezTo>
                    <a:pt x="3382" y="1982"/>
                    <a:pt x="4047" y="1801"/>
                    <a:pt x="4189" y="1801"/>
                  </a:cubicBezTo>
                  <a:cubicBezTo>
                    <a:pt x="4197" y="1801"/>
                    <a:pt x="4203" y="1801"/>
                    <a:pt x="4208" y="1802"/>
                  </a:cubicBezTo>
                  <a:cubicBezTo>
                    <a:pt x="4705" y="2131"/>
                    <a:pt x="4592" y="6882"/>
                    <a:pt x="4524" y="9719"/>
                  </a:cubicBezTo>
                  <a:cubicBezTo>
                    <a:pt x="4469" y="12025"/>
                    <a:pt x="4441" y="13458"/>
                    <a:pt x="4550" y="13848"/>
                  </a:cubicBezTo>
                  <a:cubicBezTo>
                    <a:pt x="4596" y="14005"/>
                    <a:pt x="4663" y="14289"/>
                    <a:pt x="4755" y="14660"/>
                  </a:cubicBezTo>
                  <a:cubicBezTo>
                    <a:pt x="5259" y="16732"/>
                    <a:pt x="6439" y="21580"/>
                    <a:pt x="8036" y="23371"/>
                  </a:cubicBezTo>
                  <a:lnTo>
                    <a:pt x="8269" y="23164"/>
                  </a:lnTo>
                  <a:cubicBezTo>
                    <a:pt x="6725" y="21432"/>
                    <a:pt x="5558" y="16636"/>
                    <a:pt x="5058" y="14586"/>
                  </a:cubicBezTo>
                  <a:cubicBezTo>
                    <a:pt x="4967" y="14208"/>
                    <a:pt x="4897" y="13922"/>
                    <a:pt x="4851" y="13763"/>
                  </a:cubicBezTo>
                  <a:cubicBezTo>
                    <a:pt x="4746" y="13399"/>
                    <a:pt x="4790" y="11615"/>
                    <a:pt x="4836" y="9728"/>
                  </a:cubicBezTo>
                  <a:cubicBezTo>
                    <a:pt x="4943" y="5183"/>
                    <a:pt x="4973" y="1937"/>
                    <a:pt x="4380" y="1542"/>
                  </a:cubicBezTo>
                  <a:cubicBezTo>
                    <a:pt x="4344" y="1518"/>
                    <a:pt x="4296" y="1500"/>
                    <a:pt x="4217" y="1500"/>
                  </a:cubicBezTo>
                  <a:cubicBezTo>
                    <a:pt x="3900" y="1500"/>
                    <a:pt x="3080" y="1794"/>
                    <a:pt x="474" y="3198"/>
                  </a:cubicBezTo>
                  <a:lnTo>
                    <a:pt x="426" y="3222"/>
                  </a:lnTo>
                  <a:cubicBezTo>
                    <a:pt x="434" y="2849"/>
                    <a:pt x="563" y="1900"/>
                    <a:pt x="812" y="391"/>
                  </a:cubicBezTo>
                  <a:cubicBezTo>
                    <a:pt x="840" y="208"/>
                    <a:pt x="862" y="81"/>
                    <a:pt x="866" y="42"/>
                  </a:cubicBezTo>
                  <a:lnTo>
                    <a:pt x="5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2768500" y="3428000"/>
              <a:ext cx="948825" cy="473975"/>
            </a:xfrm>
            <a:custGeom>
              <a:avLst/>
              <a:gdLst/>
              <a:ahLst/>
              <a:cxnLst/>
              <a:rect l="l" t="t" r="r" b="b"/>
              <a:pathLst>
                <a:path w="37953" h="18959" extrusionOk="0">
                  <a:moveTo>
                    <a:pt x="299" y="0"/>
                  </a:moveTo>
                  <a:lnTo>
                    <a:pt x="0" y="88"/>
                  </a:lnTo>
                  <a:cubicBezTo>
                    <a:pt x="7" y="120"/>
                    <a:pt x="11" y="273"/>
                    <a:pt x="18" y="421"/>
                  </a:cubicBezTo>
                  <a:cubicBezTo>
                    <a:pt x="57" y="1617"/>
                    <a:pt x="131" y="2347"/>
                    <a:pt x="391" y="2548"/>
                  </a:cubicBezTo>
                  <a:cubicBezTo>
                    <a:pt x="433" y="2581"/>
                    <a:pt x="508" y="2600"/>
                    <a:pt x="646" y="2600"/>
                  </a:cubicBezTo>
                  <a:cubicBezTo>
                    <a:pt x="1108" y="2600"/>
                    <a:pt x="2270" y="2388"/>
                    <a:pt x="5224" y="1793"/>
                  </a:cubicBezTo>
                  <a:cubicBezTo>
                    <a:pt x="7006" y="1433"/>
                    <a:pt x="9196" y="992"/>
                    <a:pt x="9711" y="992"/>
                  </a:cubicBezTo>
                  <a:cubicBezTo>
                    <a:pt x="9736" y="992"/>
                    <a:pt x="9757" y="993"/>
                    <a:pt x="9774" y="995"/>
                  </a:cubicBezTo>
                  <a:cubicBezTo>
                    <a:pt x="10350" y="1721"/>
                    <a:pt x="17277" y="9183"/>
                    <a:pt x="17633" y="9515"/>
                  </a:cubicBezTo>
                  <a:cubicBezTo>
                    <a:pt x="18494" y="10313"/>
                    <a:pt x="30251" y="18959"/>
                    <a:pt x="36851" y="18959"/>
                  </a:cubicBezTo>
                  <a:cubicBezTo>
                    <a:pt x="36863" y="18959"/>
                    <a:pt x="36875" y="18959"/>
                    <a:pt x="36887" y="18959"/>
                  </a:cubicBezTo>
                  <a:cubicBezTo>
                    <a:pt x="37244" y="18959"/>
                    <a:pt x="37600" y="18928"/>
                    <a:pt x="37952" y="18867"/>
                  </a:cubicBezTo>
                  <a:lnTo>
                    <a:pt x="37898" y="18562"/>
                  </a:lnTo>
                  <a:cubicBezTo>
                    <a:pt x="37559" y="18622"/>
                    <a:pt x="37201" y="18651"/>
                    <a:pt x="36826" y="18651"/>
                  </a:cubicBezTo>
                  <a:cubicBezTo>
                    <a:pt x="30329" y="18651"/>
                    <a:pt x="18698" y="10079"/>
                    <a:pt x="17844" y="9288"/>
                  </a:cubicBezTo>
                  <a:cubicBezTo>
                    <a:pt x="17312" y="8793"/>
                    <a:pt x="10204" y="1085"/>
                    <a:pt x="10005" y="786"/>
                  </a:cubicBezTo>
                  <a:cubicBezTo>
                    <a:pt x="9967" y="725"/>
                    <a:pt x="9901" y="687"/>
                    <a:pt x="9705" y="687"/>
                  </a:cubicBezTo>
                  <a:cubicBezTo>
                    <a:pt x="9260" y="687"/>
                    <a:pt x="8143" y="888"/>
                    <a:pt x="5163" y="1488"/>
                  </a:cubicBezTo>
                  <a:cubicBezTo>
                    <a:pt x="3366" y="1851"/>
                    <a:pt x="1160" y="2295"/>
                    <a:pt x="641" y="2295"/>
                  </a:cubicBezTo>
                  <a:cubicBezTo>
                    <a:pt x="610" y="2295"/>
                    <a:pt x="586" y="2294"/>
                    <a:pt x="567" y="2291"/>
                  </a:cubicBezTo>
                  <a:cubicBezTo>
                    <a:pt x="445" y="2158"/>
                    <a:pt x="365" y="1527"/>
                    <a:pt x="328" y="411"/>
                  </a:cubicBezTo>
                  <a:cubicBezTo>
                    <a:pt x="317" y="110"/>
                    <a:pt x="314" y="46"/>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3092675" y="3454600"/>
              <a:ext cx="497925" cy="169725"/>
            </a:xfrm>
            <a:custGeom>
              <a:avLst/>
              <a:gdLst/>
              <a:ahLst/>
              <a:cxnLst/>
              <a:rect l="l" t="t" r="r" b="b"/>
              <a:pathLst>
                <a:path w="19917" h="6789" extrusionOk="0">
                  <a:moveTo>
                    <a:pt x="199" y="1"/>
                  </a:moveTo>
                  <a:lnTo>
                    <a:pt x="0" y="239"/>
                  </a:lnTo>
                  <a:cubicBezTo>
                    <a:pt x="55" y="284"/>
                    <a:pt x="5525" y="4817"/>
                    <a:pt x="9735" y="6221"/>
                  </a:cubicBezTo>
                  <a:cubicBezTo>
                    <a:pt x="10995" y="6642"/>
                    <a:pt x="12409" y="6788"/>
                    <a:pt x="13770" y="6788"/>
                  </a:cubicBezTo>
                  <a:cubicBezTo>
                    <a:pt x="16963" y="6788"/>
                    <a:pt x="19877" y="5975"/>
                    <a:pt x="19916" y="5962"/>
                  </a:cubicBezTo>
                  <a:lnTo>
                    <a:pt x="19831" y="5665"/>
                  </a:lnTo>
                  <a:cubicBezTo>
                    <a:pt x="19790" y="5676"/>
                    <a:pt x="16911" y="6481"/>
                    <a:pt x="13769" y="6481"/>
                  </a:cubicBezTo>
                  <a:cubicBezTo>
                    <a:pt x="12438" y="6481"/>
                    <a:pt x="11061" y="6337"/>
                    <a:pt x="9831" y="5927"/>
                  </a:cubicBezTo>
                  <a:cubicBezTo>
                    <a:pt x="5678" y="4542"/>
                    <a:pt x="253" y="47"/>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2425175" y="3459725"/>
              <a:ext cx="119300" cy="44300"/>
            </a:xfrm>
            <a:custGeom>
              <a:avLst/>
              <a:gdLst/>
              <a:ahLst/>
              <a:cxnLst/>
              <a:rect l="l" t="t" r="r" b="b"/>
              <a:pathLst>
                <a:path w="4772" h="1772" extrusionOk="0">
                  <a:moveTo>
                    <a:pt x="4745" y="1"/>
                  </a:moveTo>
                  <a:cubicBezTo>
                    <a:pt x="4627" y="10"/>
                    <a:pt x="1838" y="232"/>
                    <a:pt x="1142" y="734"/>
                  </a:cubicBezTo>
                  <a:cubicBezTo>
                    <a:pt x="487" y="1207"/>
                    <a:pt x="5" y="1504"/>
                    <a:pt x="1" y="1506"/>
                  </a:cubicBezTo>
                  <a:lnTo>
                    <a:pt x="165" y="1772"/>
                  </a:lnTo>
                  <a:cubicBezTo>
                    <a:pt x="169" y="1768"/>
                    <a:pt x="660" y="1464"/>
                    <a:pt x="1323" y="985"/>
                  </a:cubicBezTo>
                  <a:cubicBezTo>
                    <a:pt x="1842" y="612"/>
                    <a:pt x="3988" y="370"/>
                    <a:pt x="4771" y="308"/>
                  </a:cubicBezTo>
                  <a:lnTo>
                    <a:pt x="47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1"/>
            <p:cNvSpPr/>
            <p:nvPr/>
          </p:nvSpPr>
          <p:spPr>
            <a:xfrm>
              <a:off x="2776950" y="3398825"/>
              <a:ext cx="81750" cy="74250"/>
            </a:xfrm>
            <a:custGeom>
              <a:avLst/>
              <a:gdLst/>
              <a:ahLst/>
              <a:cxnLst/>
              <a:rect l="l" t="t" r="r" b="b"/>
              <a:pathLst>
                <a:path w="3270" h="2970" extrusionOk="0">
                  <a:moveTo>
                    <a:pt x="3039" y="1"/>
                  </a:moveTo>
                  <a:cubicBezTo>
                    <a:pt x="2042" y="1124"/>
                    <a:pt x="901" y="2352"/>
                    <a:pt x="592" y="2614"/>
                  </a:cubicBezTo>
                  <a:cubicBezTo>
                    <a:pt x="568" y="2500"/>
                    <a:pt x="548" y="2293"/>
                    <a:pt x="533" y="2118"/>
                  </a:cubicBezTo>
                  <a:cubicBezTo>
                    <a:pt x="496" y="1728"/>
                    <a:pt x="445" y="1194"/>
                    <a:pt x="297" y="692"/>
                  </a:cubicBezTo>
                  <a:lnTo>
                    <a:pt x="0" y="779"/>
                  </a:lnTo>
                  <a:cubicBezTo>
                    <a:pt x="142" y="1253"/>
                    <a:pt x="186" y="1750"/>
                    <a:pt x="223" y="2147"/>
                  </a:cubicBezTo>
                  <a:cubicBezTo>
                    <a:pt x="269" y="2629"/>
                    <a:pt x="291" y="2829"/>
                    <a:pt x="415" y="2923"/>
                  </a:cubicBezTo>
                  <a:cubicBezTo>
                    <a:pt x="452" y="2954"/>
                    <a:pt x="498" y="2969"/>
                    <a:pt x="546" y="2969"/>
                  </a:cubicBezTo>
                  <a:cubicBezTo>
                    <a:pt x="557" y="2969"/>
                    <a:pt x="570" y="2969"/>
                    <a:pt x="581" y="2967"/>
                  </a:cubicBezTo>
                  <a:cubicBezTo>
                    <a:pt x="766" y="2936"/>
                    <a:pt x="1669" y="2007"/>
                    <a:pt x="3270" y="208"/>
                  </a:cubicBezTo>
                  <a:lnTo>
                    <a:pt x="30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72"/>
          <p:cNvSpPr txBox="1">
            <a:spLocks noGrp="1"/>
          </p:cNvSpPr>
          <p:nvPr>
            <p:ph type="title"/>
          </p:nvPr>
        </p:nvSpPr>
        <p:spPr>
          <a:xfrm>
            <a:off x="720000" y="540000"/>
            <a:ext cx="7704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grpSp>
        <p:nvGrpSpPr>
          <p:cNvPr id="1567" name="Google Shape;1567;p72"/>
          <p:cNvGrpSpPr/>
          <p:nvPr/>
        </p:nvGrpSpPr>
        <p:grpSpPr>
          <a:xfrm>
            <a:off x="4374134" y="1786881"/>
            <a:ext cx="3823374" cy="2274252"/>
            <a:chOff x="238125" y="732525"/>
            <a:chExt cx="7130500" cy="4241425"/>
          </a:xfrm>
        </p:grpSpPr>
        <p:sp>
          <p:nvSpPr>
            <p:cNvPr id="1568" name="Google Shape;1568;p72"/>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2"/>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2"/>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2"/>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2"/>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2"/>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2"/>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2"/>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2"/>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2"/>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2"/>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2"/>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2"/>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2"/>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2"/>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2"/>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2"/>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2"/>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2"/>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2"/>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2"/>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2"/>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2"/>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2"/>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2"/>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2"/>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2"/>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2"/>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2"/>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2"/>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2"/>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2"/>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2"/>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2"/>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2"/>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2"/>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2"/>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2"/>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2"/>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2"/>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2"/>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2"/>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2"/>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2"/>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2"/>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2"/>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2"/>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2"/>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2"/>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2"/>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2"/>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2"/>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2"/>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2"/>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2"/>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2"/>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2"/>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2"/>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2"/>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2"/>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2"/>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2"/>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2"/>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2"/>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2"/>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2"/>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2"/>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2"/>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2"/>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2"/>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2"/>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2"/>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2"/>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2"/>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2"/>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2"/>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2"/>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2"/>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2"/>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2"/>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2"/>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2"/>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2"/>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2"/>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2"/>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2"/>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2"/>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2"/>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2"/>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2"/>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2"/>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2"/>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2"/>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2"/>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2"/>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2"/>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2"/>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2"/>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2"/>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2"/>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2"/>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2" name="Google Shape;1682;p72"/>
          <p:cNvSpPr txBox="1">
            <a:spLocks noGrp="1"/>
          </p:cNvSpPr>
          <p:nvPr>
            <p:ph type="title" idx="4294967295"/>
          </p:nvPr>
        </p:nvSpPr>
        <p:spPr>
          <a:xfrm>
            <a:off x="1882198" y="1540275"/>
            <a:ext cx="2315100" cy="3828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2500"/>
              <a:t>Spraying</a:t>
            </a:r>
            <a:endParaRPr sz="2500"/>
          </a:p>
        </p:txBody>
      </p:sp>
      <p:sp>
        <p:nvSpPr>
          <p:cNvPr id="1683" name="Google Shape;1683;p72"/>
          <p:cNvSpPr txBox="1">
            <a:spLocks noGrp="1"/>
          </p:cNvSpPr>
          <p:nvPr>
            <p:ph type="subTitle" idx="4294967295"/>
          </p:nvPr>
        </p:nvSpPr>
        <p:spPr>
          <a:xfrm>
            <a:off x="1882199" y="1923160"/>
            <a:ext cx="2315100" cy="4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Costly with temporal effect</a:t>
            </a:r>
            <a:endParaRPr/>
          </a:p>
        </p:txBody>
      </p:sp>
      <p:sp>
        <p:nvSpPr>
          <p:cNvPr id="1684" name="Google Shape;1684;p72"/>
          <p:cNvSpPr txBox="1">
            <a:spLocks noGrp="1"/>
          </p:cNvSpPr>
          <p:nvPr>
            <p:ph type="title" idx="4294967295"/>
          </p:nvPr>
        </p:nvSpPr>
        <p:spPr>
          <a:xfrm>
            <a:off x="1882203" y="2460733"/>
            <a:ext cx="2315100" cy="3828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2500"/>
              <a:t>Peak season</a:t>
            </a:r>
            <a:endParaRPr sz="2500"/>
          </a:p>
        </p:txBody>
      </p:sp>
      <p:sp>
        <p:nvSpPr>
          <p:cNvPr id="1685" name="Google Shape;1685;p72"/>
          <p:cNvSpPr txBox="1">
            <a:spLocks noGrp="1"/>
          </p:cNvSpPr>
          <p:nvPr>
            <p:ph type="subTitle" idx="4294967295"/>
          </p:nvPr>
        </p:nvSpPr>
        <p:spPr>
          <a:xfrm>
            <a:off x="1882200" y="2843617"/>
            <a:ext cx="2315100" cy="4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Summer</a:t>
            </a:r>
            <a:endParaRPr/>
          </a:p>
        </p:txBody>
      </p:sp>
      <p:sp>
        <p:nvSpPr>
          <p:cNvPr id="1686" name="Google Shape;1686;p72"/>
          <p:cNvSpPr txBox="1">
            <a:spLocks noGrp="1"/>
          </p:cNvSpPr>
          <p:nvPr>
            <p:ph type="title" idx="4294967295"/>
          </p:nvPr>
        </p:nvSpPr>
        <p:spPr>
          <a:xfrm>
            <a:off x="1882203" y="3381190"/>
            <a:ext cx="2315100" cy="3828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2500"/>
              <a:t>Location</a:t>
            </a:r>
            <a:endParaRPr sz="2500"/>
          </a:p>
        </p:txBody>
      </p:sp>
      <p:sp>
        <p:nvSpPr>
          <p:cNvPr id="1687" name="Google Shape;1687;p72"/>
          <p:cNvSpPr txBox="1">
            <a:spLocks noGrp="1"/>
          </p:cNvSpPr>
          <p:nvPr>
            <p:ph type="subTitle" idx="4294967295"/>
          </p:nvPr>
        </p:nvSpPr>
        <p:spPr>
          <a:xfrm>
            <a:off x="1882200" y="3764075"/>
            <a:ext cx="2315100" cy="40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Spray areas with high WNV presence</a:t>
            </a:r>
            <a:endParaRPr/>
          </a:p>
        </p:txBody>
      </p:sp>
      <p:grpSp>
        <p:nvGrpSpPr>
          <p:cNvPr id="1688" name="Google Shape;1688;p72"/>
          <p:cNvGrpSpPr/>
          <p:nvPr/>
        </p:nvGrpSpPr>
        <p:grpSpPr>
          <a:xfrm>
            <a:off x="5227544" y="3332903"/>
            <a:ext cx="491614" cy="238536"/>
            <a:chOff x="238125" y="3221500"/>
            <a:chExt cx="1430775" cy="694225"/>
          </a:xfrm>
        </p:grpSpPr>
        <p:sp>
          <p:nvSpPr>
            <p:cNvPr id="1689" name="Google Shape;1689;p72"/>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2"/>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2"/>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2"/>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2"/>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2"/>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2"/>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2"/>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2"/>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2"/>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2"/>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0" name="Google Shape;1700;p72"/>
          <p:cNvGrpSpPr/>
          <p:nvPr/>
        </p:nvGrpSpPr>
        <p:grpSpPr>
          <a:xfrm rot="-1467452" flipH="1">
            <a:off x="6913426" y="2442801"/>
            <a:ext cx="345671" cy="308098"/>
            <a:chOff x="2410300" y="1751875"/>
            <a:chExt cx="899525" cy="801750"/>
          </a:xfrm>
        </p:grpSpPr>
        <p:sp>
          <p:nvSpPr>
            <p:cNvPr id="1701" name="Google Shape;1701;p72"/>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2"/>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2"/>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2"/>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2"/>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2"/>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2"/>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72"/>
          <p:cNvSpPr/>
          <p:nvPr/>
        </p:nvSpPr>
        <p:spPr>
          <a:xfrm>
            <a:off x="4823147" y="2571751"/>
            <a:ext cx="468912" cy="266767"/>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9" name="Google Shape;1709;p72"/>
          <p:cNvGrpSpPr/>
          <p:nvPr/>
        </p:nvGrpSpPr>
        <p:grpSpPr>
          <a:xfrm>
            <a:off x="946492" y="3548761"/>
            <a:ext cx="658443" cy="321565"/>
            <a:chOff x="238125" y="3221500"/>
            <a:chExt cx="1430775" cy="694225"/>
          </a:xfrm>
        </p:grpSpPr>
        <p:sp>
          <p:nvSpPr>
            <p:cNvPr id="1710" name="Google Shape;1710;p72"/>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2"/>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2"/>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2"/>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2"/>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2"/>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2"/>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2"/>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2"/>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2"/>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2"/>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72"/>
          <p:cNvGrpSpPr/>
          <p:nvPr/>
        </p:nvGrpSpPr>
        <p:grpSpPr>
          <a:xfrm rot="-1800048" flipH="1">
            <a:off x="1187275" y="1646395"/>
            <a:ext cx="457128" cy="411497"/>
            <a:chOff x="2410300" y="1751875"/>
            <a:chExt cx="899525" cy="801750"/>
          </a:xfrm>
        </p:grpSpPr>
        <p:sp>
          <p:nvSpPr>
            <p:cNvPr id="1722" name="Google Shape;1722;p72"/>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2"/>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2"/>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2"/>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2"/>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2"/>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2"/>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9" name="Google Shape;1729;p72"/>
          <p:cNvSpPr/>
          <p:nvPr/>
        </p:nvSpPr>
        <p:spPr>
          <a:xfrm>
            <a:off x="1086633" y="2574229"/>
            <a:ext cx="658411" cy="377366"/>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2"/>
          <p:cNvSpPr/>
          <p:nvPr/>
        </p:nvSpPr>
        <p:spPr>
          <a:xfrm>
            <a:off x="7942168" y="1309063"/>
            <a:ext cx="406200" cy="406200"/>
          </a:xfrm>
          <a:prstGeom prst="plaqu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73"/>
          <p:cNvSpPr txBox="1">
            <a:spLocks noGrp="1"/>
          </p:cNvSpPr>
          <p:nvPr>
            <p:ph type="ctrTitle"/>
          </p:nvPr>
        </p:nvSpPr>
        <p:spPr>
          <a:xfrm>
            <a:off x="947650" y="765713"/>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737" name="Google Shape;1737;p73"/>
          <p:cNvSpPr txBox="1">
            <a:spLocks noGrp="1"/>
          </p:cNvSpPr>
          <p:nvPr>
            <p:ph type="subTitle" idx="1"/>
          </p:nvPr>
        </p:nvSpPr>
        <p:spPr>
          <a:xfrm>
            <a:off x="3900475" y="1930098"/>
            <a:ext cx="4293900" cy="13842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Clr>
                <a:schemeClr val="lt1"/>
              </a:buClr>
              <a:buSzPts val="1100"/>
              <a:buFont typeface="Arial"/>
              <a:buNone/>
            </a:pPr>
            <a:r>
              <a:rPr lang="en" sz="2500">
                <a:latin typeface="Abril Fatface"/>
                <a:ea typeface="Abril Fatface"/>
                <a:cs typeface="Abril Fatface"/>
                <a:sym typeface="Abril Fatface"/>
              </a:rPr>
              <a:t>Do you have any questions?</a:t>
            </a:r>
            <a:endParaRPr sz="1400"/>
          </a:p>
        </p:txBody>
      </p:sp>
      <p:sp>
        <p:nvSpPr>
          <p:cNvPr id="1738" name="Google Shape;1738;p73"/>
          <p:cNvSpPr txBox="1"/>
          <p:nvPr/>
        </p:nvSpPr>
        <p:spPr>
          <a:xfrm>
            <a:off x="3003326" y="4002807"/>
            <a:ext cx="3148200" cy="1830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1"/>
                </a:solidFill>
                <a:latin typeface="Urbanist"/>
                <a:ea typeface="Urbanist"/>
                <a:cs typeface="Urbanist"/>
                <a:sym typeface="Urbanist"/>
              </a:rPr>
              <a:t>Please keep this slide for attribution</a:t>
            </a:r>
            <a:endParaRPr>
              <a:solidFill>
                <a:schemeClr val="dk1"/>
              </a:solidFill>
              <a:latin typeface="Urbanist"/>
              <a:ea typeface="Urbanist"/>
              <a:cs typeface="Urbanist"/>
              <a:sym typeface="Urbanist"/>
            </a:endParaRPr>
          </a:p>
        </p:txBody>
      </p:sp>
      <p:grpSp>
        <p:nvGrpSpPr>
          <p:cNvPr id="1739" name="Google Shape;1739;p73"/>
          <p:cNvGrpSpPr/>
          <p:nvPr/>
        </p:nvGrpSpPr>
        <p:grpSpPr>
          <a:xfrm>
            <a:off x="2424175" y="2252388"/>
            <a:ext cx="899525" cy="801750"/>
            <a:chOff x="2410300" y="1751875"/>
            <a:chExt cx="899525" cy="801750"/>
          </a:xfrm>
        </p:grpSpPr>
        <p:sp>
          <p:nvSpPr>
            <p:cNvPr id="1740" name="Google Shape;1740;p73"/>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3"/>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3"/>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3"/>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3"/>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3"/>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3"/>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73"/>
          <p:cNvGrpSpPr/>
          <p:nvPr/>
        </p:nvGrpSpPr>
        <p:grpSpPr>
          <a:xfrm>
            <a:off x="925425" y="2243933"/>
            <a:ext cx="1292372" cy="801721"/>
            <a:chOff x="3977000" y="3060375"/>
            <a:chExt cx="1771100" cy="1098700"/>
          </a:xfrm>
        </p:grpSpPr>
        <p:sp>
          <p:nvSpPr>
            <p:cNvPr id="1748" name="Google Shape;1748;p73"/>
            <p:cNvSpPr/>
            <p:nvPr/>
          </p:nvSpPr>
          <p:spPr>
            <a:xfrm>
              <a:off x="4404300" y="3060375"/>
              <a:ext cx="1042350" cy="841775"/>
            </a:xfrm>
            <a:custGeom>
              <a:avLst/>
              <a:gdLst/>
              <a:ahLst/>
              <a:cxnLst/>
              <a:rect l="l" t="t" r="r" b="b"/>
              <a:pathLst>
                <a:path w="41694" h="33671" extrusionOk="0">
                  <a:moveTo>
                    <a:pt x="9679" y="0"/>
                  </a:moveTo>
                  <a:cubicBezTo>
                    <a:pt x="9611" y="0"/>
                    <a:pt x="9551" y="5"/>
                    <a:pt x="9499" y="16"/>
                  </a:cubicBezTo>
                  <a:cubicBezTo>
                    <a:pt x="7763" y="356"/>
                    <a:pt x="4735" y="1209"/>
                    <a:pt x="8681" y="3420"/>
                  </a:cubicBezTo>
                  <a:cubicBezTo>
                    <a:pt x="8681" y="3420"/>
                    <a:pt x="5223" y="3110"/>
                    <a:pt x="2732" y="3110"/>
                  </a:cubicBezTo>
                  <a:cubicBezTo>
                    <a:pt x="1178" y="3110"/>
                    <a:pt x="0" y="3231"/>
                    <a:pt x="275" y="3623"/>
                  </a:cubicBezTo>
                  <a:cubicBezTo>
                    <a:pt x="988" y="4646"/>
                    <a:pt x="13582" y="8286"/>
                    <a:pt x="13582" y="8286"/>
                  </a:cubicBezTo>
                  <a:cubicBezTo>
                    <a:pt x="13582" y="8286"/>
                    <a:pt x="8240" y="10470"/>
                    <a:pt x="8784" y="11214"/>
                  </a:cubicBezTo>
                  <a:cubicBezTo>
                    <a:pt x="9702" y="12474"/>
                    <a:pt x="14140" y="10941"/>
                    <a:pt x="17517" y="14605"/>
                  </a:cubicBezTo>
                  <a:cubicBezTo>
                    <a:pt x="20230" y="17547"/>
                    <a:pt x="21410" y="16610"/>
                    <a:pt x="22728" y="17183"/>
                  </a:cubicBezTo>
                  <a:cubicBezTo>
                    <a:pt x="23064" y="17330"/>
                    <a:pt x="23423" y="17372"/>
                    <a:pt x="23779" y="17372"/>
                  </a:cubicBezTo>
                  <a:cubicBezTo>
                    <a:pt x="24250" y="17372"/>
                    <a:pt x="24716" y="17299"/>
                    <a:pt x="25122" y="17299"/>
                  </a:cubicBezTo>
                  <a:cubicBezTo>
                    <a:pt x="25610" y="17299"/>
                    <a:pt x="26009" y="17405"/>
                    <a:pt x="26220" y="17870"/>
                  </a:cubicBezTo>
                  <a:cubicBezTo>
                    <a:pt x="26739" y="19013"/>
                    <a:pt x="26678" y="18043"/>
                    <a:pt x="28682" y="19587"/>
                  </a:cubicBezTo>
                  <a:cubicBezTo>
                    <a:pt x="37302" y="26235"/>
                    <a:pt x="41045" y="33657"/>
                    <a:pt x="41448" y="33670"/>
                  </a:cubicBezTo>
                  <a:cubicBezTo>
                    <a:pt x="41448" y="33670"/>
                    <a:pt x="41449" y="33670"/>
                    <a:pt x="41449" y="33670"/>
                  </a:cubicBezTo>
                  <a:cubicBezTo>
                    <a:pt x="41694" y="33670"/>
                    <a:pt x="38018" y="27411"/>
                    <a:pt x="32237" y="21969"/>
                  </a:cubicBezTo>
                  <a:cubicBezTo>
                    <a:pt x="32237" y="21969"/>
                    <a:pt x="32748" y="21868"/>
                    <a:pt x="32202" y="21255"/>
                  </a:cubicBezTo>
                  <a:cubicBezTo>
                    <a:pt x="31659" y="20642"/>
                    <a:pt x="30194" y="20235"/>
                    <a:pt x="30261" y="19214"/>
                  </a:cubicBezTo>
                  <a:cubicBezTo>
                    <a:pt x="30329" y="18193"/>
                    <a:pt x="30331" y="17545"/>
                    <a:pt x="30466" y="17375"/>
                  </a:cubicBezTo>
                  <a:cubicBezTo>
                    <a:pt x="30604" y="17205"/>
                    <a:pt x="29751" y="15196"/>
                    <a:pt x="28322" y="14618"/>
                  </a:cubicBezTo>
                  <a:cubicBezTo>
                    <a:pt x="28322" y="14618"/>
                    <a:pt x="29480" y="10160"/>
                    <a:pt x="25565" y="7641"/>
                  </a:cubicBezTo>
                  <a:cubicBezTo>
                    <a:pt x="21766" y="5197"/>
                    <a:pt x="11856" y="0"/>
                    <a:pt x="9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3"/>
            <p:cNvSpPr/>
            <p:nvPr/>
          </p:nvSpPr>
          <p:spPr>
            <a:xfrm>
              <a:off x="4188200" y="3269950"/>
              <a:ext cx="765825" cy="568550"/>
            </a:xfrm>
            <a:custGeom>
              <a:avLst/>
              <a:gdLst/>
              <a:ahLst/>
              <a:cxnLst/>
              <a:rect l="l" t="t" r="r" b="b"/>
              <a:pathLst>
                <a:path w="30633" h="22742" extrusionOk="0">
                  <a:moveTo>
                    <a:pt x="20779" y="0"/>
                  </a:moveTo>
                  <a:cubicBezTo>
                    <a:pt x="20752" y="0"/>
                    <a:pt x="20726" y="6"/>
                    <a:pt x="20701" y="17"/>
                  </a:cubicBezTo>
                  <a:cubicBezTo>
                    <a:pt x="20315" y="198"/>
                    <a:pt x="19689" y="3145"/>
                    <a:pt x="18429" y="9688"/>
                  </a:cubicBezTo>
                  <a:cubicBezTo>
                    <a:pt x="18064" y="11572"/>
                    <a:pt x="17722" y="13354"/>
                    <a:pt x="17628" y="13597"/>
                  </a:cubicBezTo>
                  <a:cubicBezTo>
                    <a:pt x="17600" y="13620"/>
                    <a:pt x="17550" y="13658"/>
                    <a:pt x="17484" y="13712"/>
                  </a:cubicBezTo>
                  <a:cubicBezTo>
                    <a:pt x="7665" y="21560"/>
                    <a:pt x="1985" y="22452"/>
                    <a:pt x="0" y="22469"/>
                  </a:cubicBezTo>
                  <a:lnTo>
                    <a:pt x="3" y="22742"/>
                  </a:lnTo>
                  <a:cubicBezTo>
                    <a:pt x="6049" y="22685"/>
                    <a:pt x="14361" y="16558"/>
                    <a:pt x="17654" y="13924"/>
                  </a:cubicBezTo>
                  <a:cubicBezTo>
                    <a:pt x="17742" y="13854"/>
                    <a:pt x="17794" y="13810"/>
                    <a:pt x="17809" y="13799"/>
                  </a:cubicBezTo>
                  <a:cubicBezTo>
                    <a:pt x="17907" y="13736"/>
                    <a:pt x="17953" y="13588"/>
                    <a:pt x="18695" y="9738"/>
                  </a:cubicBezTo>
                  <a:cubicBezTo>
                    <a:pt x="19334" y="6425"/>
                    <a:pt x="20387" y="953"/>
                    <a:pt x="20791" y="305"/>
                  </a:cubicBezTo>
                  <a:cubicBezTo>
                    <a:pt x="21153" y="608"/>
                    <a:pt x="22649" y="2207"/>
                    <a:pt x="24100" y="3758"/>
                  </a:cubicBezTo>
                  <a:cubicBezTo>
                    <a:pt x="28398" y="8353"/>
                    <a:pt x="29532" y="9501"/>
                    <a:pt x="29855" y="9501"/>
                  </a:cubicBezTo>
                  <a:cubicBezTo>
                    <a:pt x="29865" y="9501"/>
                    <a:pt x="29874" y="9500"/>
                    <a:pt x="29882" y="9498"/>
                  </a:cubicBezTo>
                  <a:cubicBezTo>
                    <a:pt x="30388" y="9383"/>
                    <a:pt x="30597" y="8135"/>
                    <a:pt x="30632" y="7889"/>
                  </a:cubicBezTo>
                  <a:lnTo>
                    <a:pt x="30364" y="7849"/>
                  </a:lnTo>
                  <a:cubicBezTo>
                    <a:pt x="30290" y="8357"/>
                    <a:pt x="30074" y="9127"/>
                    <a:pt x="29843" y="9226"/>
                  </a:cubicBezTo>
                  <a:cubicBezTo>
                    <a:pt x="29402" y="9025"/>
                    <a:pt x="26455" y="5878"/>
                    <a:pt x="24298" y="3570"/>
                  </a:cubicBezTo>
                  <a:cubicBezTo>
                    <a:pt x="22259" y="1391"/>
                    <a:pt x="21094" y="152"/>
                    <a:pt x="20865" y="21"/>
                  </a:cubicBezTo>
                  <a:cubicBezTo>
                    <a:pt x="20838" y="7"/>
                    <a:pt x="20809" y="0"/>
                    <a:pt x="20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3"/>
            <p:cNvSpPr/>
            <p:nvPr/>
          </p:nvSpPr>
          <p:spPr>
            <a:xfrm>
              <a:off x="4891225" y="3483225"/>
              <a:ext cx="262150" cy="675850"/>
            </a:xfrm>
            <a:custGeom>
              <a:avLst/>
              <a:gdLst/>
              <a:ahLst/>
              <a:cxnLst/>
              <a:rect l="l" t="t" r="r" b="b"/>
              <a:pathLst>
                <a:path w="10486" h="27034" extrusionOk="0">
                  <a:moveTo>
                    <a:pt x="4282" y="1"/>
                  </a:moveTo>
                  <a:cubicBezTo>
                    <a:pt x="4282" y="10"/>
                    <a:pt x="4234" y="900"/>
                    <a:pt x="3741" y="1310"/>
                  </a:cubicBezTo>
                  <a:cubicBezTo>
                    <a:pt x="3521" y="1493"/>
                    <a:pt x="2830" y="1785"/>
                    <a:pt x="2160" y="2064"/>
                  </a:cubicBezTo>
                  <a:cubicBezTo>
                    <a:pt x="967" y="2566"/>
                    <a:pt x="234" y="2891"/>
                    <a:pt x="118" y="3179"/>
                  </a:cubicBezTo>
                  <a:cubicBezTo>
                    <a:pt x="1" y="3471"/>
                    <a:pt x="969" y="5718"/>
                    <a:pt x="3957" y="12082"/>
                  </a:cubicBezTo>
                  <a:cubicBezTo>
                    <a:pt x="4441" y="13114"/>
                    <a:pt x="4825" y="13930"/>
                    <a:pt x="4882" y="14080"/>
                  </a:cubicBezTo>
                  <a:cubicBezTo>
                    <a:pt x="4910" y="14154"/>
                    <a:pt x="4998" y="14405"/>
                    <a:pt x="5128" y="14787"/>
                  </a:cubicBezTo>
                  <a:cubicBezTo>
                    <a:pt x="7752" y="22451"/>
                    <a:pt x="9456" y="26456"/>
                    <a:pt x="10335" y="27034"/>
                  </a:cubicBezTo>
                  <a:lnTo>
                    <a:pt x="10485" y="26805"/>
                  </a:lnTo>
                  <a:cubicBezTo>
                    <a:pt x="9670" y="26270"/>
                    <a:pt x="7955" y="22198"/>
                    <a:pt x="5386" y="14697"/>
                  </a:cubicBezTo>
                  <a:cubicBezTo>
                    <a:pt x="5253" y="14311"/>
                    <a:pt x="5166" y="14058"/>
                    <a:pt x="5137" y="13982"/>
                  </a:cubicBezTo>
                  <a:cubicBezTo>
                    <a:pt x="5076" y="13823"/>
                    <a:pt x="4710" y="13044"/>
                    <a:pt x="4204" y="11967"/>
                  </a:cubicBezTo>
                  <a:cubicBezTo>
                    <a:pt x="2950" y="9295"/>
                    <a:pt x="341" y="3735"/>
                    <a:pt x="369" y="3279"/>
                  </a:cubicBezTo>
                  <a:cubicBezTo>
                    <a:pt x="452" y="3076"/>
                    <a:pt x="1545" y="2618"/>
                    <a:pt x="2265" y="2315"/>
                  </a:cubicBezTo>
                  <a:cubicBezTo>
                    <a:pt x="2984" y="2014"/>
                    <a:pt x="3663" y="1728"/>
                    <a:pt x="3916" y="1519"/>
                  </a:cubicBezTo>
                  <a:cubicBezTo>
                    <a:pt x="4500" y="1033"/>
                    <a:pt x="4553" y="55"/>
                    <a:pt x="4555" y="14"/>
                  </a:cubicBezTo>
                  <a:lnTo>
                    <a:pt x="4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3"/>
            <p:cNvSpPr/>
            <p:nvPr/>
          </p:nvSpPr>
          <p:spPr>
            <a:xfrm>
              <a:off x="5132950" y="3387575"/>
              <a:ext cx="615150" cy="465050"/>
            </a:xfrm>
            <a:custGeom>
              <a:avLst/>
              <a:gdLst/>
              <a:ahLst/>
              <a:cxnLst/>
              <a:rect l="l" t="t" r="r" b="b"/>
              <a:pathLst>
                <a:path w="24606" h="18602" extrusionOk="0">
                  <a:moveTo>
                    <a:pt x="6470" y="0"/>
                  </a:moveTo>
                  <a:cubicBezTo>
                    <a:pt x="5514" y="0"/>
                    <a:pt x="2093" y="1598"/>
                    <a:pt x="1" y="2621"/>
                  </a:cubicBezTo>
                  <a:lnTo>
                    <a:pt x="121" y="2867"/>
                  </a:lnTo>
                  <a:cubicBezTo>
                    <a:pt x="2844" y="1537"/>
                    <a:pt x="5846" y="241"/>
                    <a:pt x="6427" y="241"/>
                  </a:cubicBezTo>
                  <a:cubicBezTo>
                    <a:pt x="6458" y="241"/>
                    <a:pt x="6481" y="245"/>
                    <a:pt x="6498" y="252"/>
                  </a:cubicBezTo>
                  <a:cubicBezTo>
                    <a:pt x="6695" y="479"/>
                    <a:pt x="7809" y="3731"/>
                    <a:pt x="8703" y="6344"/>
                  </a:cubicBezTo>
                  <a:cubicBezTo>
                    <a:pt x="10234" y="10822"/>
                    <a:pt x="10775" y="12335"/>
                    <a:pt x="10961" y="12473"/>
                  </a:cubicBezTo>
                  <a:cubicBezTo>
                    <a:pt x="10985" y="12493"/>
                    <a:pt x="11055" y="12551"/>
                    <a:pt x="11161" y="12643"/>
                  </a:cubicBezTo>
                  <a:cubicBezTo>
                    <a:pt x="16614" y="17328"/>
                    <a:pt x="20058" y="18602"/>
                    <a:pt x="22191" y="18602"/>
                  </a:cubicBezTo>
                  <a:cubicBezTo>
                    <a:pt x="23341" y="18602"/>
                    <a:pt x="24111" y="18231"/>
                    <a:pt x="24606" y="17825"/>
                  </a:cubicBezTo>
                  <a:lnTo>
                    <a:pt x="24434" y="17614"/>
                  </a:lnTo>
                  <a:cubicBezTo>
                    <a:pt x="23813" y="18122"/>
                    <a:pt x="23057" y="18339"/>
                    <a:pt x="22221" y="18339"/>
                  </a:cubicBezTo>
                  <a:cubicBezTo>
                    <a:pt x="18662" y="18339"/>
                    <a:pt x="13645" y="14418"/>
                    <a:pt x="11338" y="12436"/>
                  </a:cubicBezTo>
                  <a:cubicBezTo>
                    <a:pt x="11225" y="12338"/>
                    <a:pt x="11151" y="12274"/>
                    <a:pt x="11133" y="12264"/>
                  </a:cubicBezTo>
                  <a:cubicBezTo>
                    <a:pt x="10939" y="12039"/>
                    <a:pt x="9888" y="8966"/>
                    <a:pt x="8961" y="6255"/>
                  </a:cubicBezTo>
                  <a:cubicBezTo>
                    <a:pt x="7571" y="2198"/>
                    <a:pt x="6895" y="263"/>
                    <a:pt x="6690" y="60"/>
                  </a:cubicBezTo>
                  <a:cubicBezTo>
                    <a:pt x="6650" y="19"/>
                    <a:pt x="6574" y="0"/>
                    <a:pt x="6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3"/>
            <p:cNvSpPr/>
            <p:nvPr/>
          </p:nvSpPr>
          <p:spPr>
            <a:xfrm>
              <a:off x="5118225" y="3391575"/>
              <a:ext cx="399225" cy="94850"/>
            </a:xfrm>
            <a:custGeom>
              <a:avLst/>
              <a:gdLst/>
              <a:ahLst/>
              <a:cxnLst/>
              <a:rect l="l" t="t" r="r" b="b"/>
              <a:pathLst>
                <a:path w="15969" h="3794" extrusionOk="0">
                  <a:moveTo>
                    <a:pt x="15914" y="1"/>
                  </a:moveTo>
                  <a:cubicBezTo>
                    <a:pt x="15550" y="77"/>
                    <a:pt x="7030" y="1872"/>
                    <a:pt x="6114" y="2422"/>
                  </a:cubicBezTo>
                  <a:cubicBezTo>
                    <a:pt x="5729" y="2653"/>
                    <a:pt x="4158" y="3521"/>
                    <a:pt x="2314" y="3521"/>
                  </a:cubicBezTo>
                  <a:cubicBezTo>
                    <a:pt x="1605" y="3521"/>
                    <a:pt x="855" y="3393"/>
                    <a:pt x="116" y="3050"/>
                  </a:cubicBezTo>
                  <a:lnTo>
                    <a:pt x="1" y="3298"/>
                  </a:lnTo>
                  <a:cubicBezTo>
                    <a:pt x="779" y="3658"/>
                    <a:pt x="1567" y="3793"/>
                    <a:pt x="2313" y="3793"/>
                  </a:cubicBezTo>
                  <a:cubicBezTo>
                    <a:pt x="4230" y="3793"/>
                    <a:pt x="5855" y="2897"/>
                    <a:pt x="6252" y="2655"/>
                  </a:cubicBezTo>
                  <a:cubicBezTo>
                    <a:pt x="6954" y="2234"/>
                    <a:pt x="12915" y="908"/>
                    <a:pt x="15969" y="267"/>
                  </a:cubicBezTo>
                  <a:lnTo>
                    <a:pt x="15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3"/>
            <p:cNvSpPr/>
            <p:nvPr/>
          </p:nvSpPr>
          <p:spPr>
            <a:xfrm>
              <a:off x="5032350" y="3123600"/>
              <a:ext cx="369125" cy="237625"/>
            </a:xfrm>
            <a:custGeom>
              <a:avLst/>
              <a:gdLst/>
              <a:ahLst/>
              <a:cxnLst/>
              <a:rect l="l" t="t" r="r" b="b"/>
              <a:pathLst>
                <a:path w="14765" h="9505" extrusionOk="0">
                  <a:moveTo>
                    <a:pt x="1244" y="0"/>
                  </a:moveTo>
                  <a:cubicBezTo>
                    <a:pt x="1214" y="0"/>
                    <a:pt x="1185" y="7"/>
                    <a:pt x="1159" y="21"/>
                  </a:cubicBezTo>
                  <a:cubicBezTo>
                    <a:pt x="727" y="239"/>
                    <a:pt x="205" y="3945"/>
                    <a:pt x="0" y="5526"/>
                  </a:cubicBezTo>
                  <a:lnTo>
                    <a:pt x="271" y="5561"/>
                  </a:lnTo>
                  <a:cubicBezTo>
                    <a:pt x="561" y="3302"/>
                    <a:pt x="982" y="865"/>
                    <a:pt x="1231" y="348"/>
                  </a:cubicBezTo>
                  <a:cubicBezTo>
                    <a:pt x="1420" y="909"/>
                    <a:pt x="1673" y="3384"/>
                    <a:pt x="1863" y="5230"/>
                  </a:cubicBezTo>
                  <a:cubicBezTo>
                    <a:pt x="2142" y="7958"/>
                    <a:pt x="2280" y="9175"/>
                    <a:pt x="2430" y="9389"/>
                  </a:cubicBezTo>
                  <a:cubicBezTo>
                    <a:pt x="2483" y="9463"/>
                    <a:pt x="2583" y="9500"/>
                    <a:pt x="2755" y="9505"/>
                  </a:cubicBezTo>
                  <a:lnTo>
                    <a:pt x="2797" y="9505"/>
                  </a:lnTo>
                  <a:cubicBezTo>
                    <a:pt x="4343" y="9505"/>
                    <a:pt x="11665" y="7284"/>
                    <a:pt x="14765" y="3358"/>
                  </a:cubicBezTo>
                  <a:lnTo>
                    <a:pt x="14551" y="3190"/>
                  </a:lnTo>
                  <a:cubicBezTo>
                    <a:pt x="11465" y="7097"/>
                    <a:pt x="4090" y="9256"/>
                    <a:pt x="2814" y="9256"/>
                  </a:cubicBezTo>
                  <a:cubicBezTo>
                    <a:pt x="2738" y="9256"/>
                    <a:pt x="2683" y="9248"/>
                    <a:pt x="2653" y="9232"/>
                  </a:cubicBezTo>
                  <a:cubicBezTo>
                    <a:pt x="2524" y="9027"/>
                    <a:pt x="2317" y="6996"/>
                    <a:pt x="2134" y="5203"/>
                  </a:cubicBezTo>
                  <a:cubicBezTo>
                    <a:pt x="1743" y="1373"/>
                    <a:pt x="1582" y="161"/>
                    <a:pt x="1335" y="26"/>
                  </a:cubicBezTo>
                  <a:cubicBezTo>
                    <a:pt x="1307" y="9"/>
                    <a:pt x="1275"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3"/>
            <p:cNvSpPr/>
            <p:nvPr/>
          </p:nvSpPr>
          <p:spPr>
            <a:xfrm>
              <a:off x="4801575" y="3109875"/>
              <a:ext cx="197600" cy="133300"/>
            </a:xfrm>
            <a:custGeom>
              <a:avLst/>
              <a:gdLst/>
              <a:ahLst/>
              <a:cxnLst/>
              <a:rect l="l" t="t" r="r" b="b"/>
              <a:pathLst>
                <a:path w="7904" h="5332" extrusionOk="0">
                  <a:moveTo>
                    <a:pt x="7206" y="1"/>
                  </a:moveTo>
                  <a:cubicBezTo>
                    <a:pt x="6210" y="1"/>
                    <a:pt x="1488" y="2391"/>
                    <a:pt x="1" y="3157"/>
                  </a:cubicBezTo>
                  <a:lnTo>
                    <a:pt x="123" y="3399"/>
                  </a:lnTo>
                  <a:cubicBezTo>
                    <a:pt x="3204" y="1818"/>
                    <a:pt x="6597" y="263"/>
                    <a:pt x="7169" y="263"/>
                  </a:cubicBezTo>
                  <a:cubicBezTo>
                    <a:pt x="7190" y="263"/>
                    <a:pt x="7207" y="265"/>
                    <a:pt x="7220" y="269"/>
                  </a:cubicBezTo>
                  <a:cubicBezTo>
                    <a:pt x="7325" y="317"/>
                    <a:pt x="7637" y="804"/>
                    <a:pt x="7258" y="5033"/>
                  </a:cubicBezTo>
                  <a:cubicBezTo>
                    <a:pt x="7247" y="5157"/>
                    <a:pt x="7238" y="5251"/>
                    <a:pt x="7234" y="5310"/>
                  </a:cubicBezTo>
                  <a:lnTo>
                    <a:pt x="7506" y="5332"/>
                  </a:lnTo>
                  <a:lnTo>
                    <a:pt x="7526" y="5057"/>
                  </a:lnTo>
                  <a:cubicBezTo>
                    <a:pt x="7903" y="873"/>
                    <a:pt x="7639" y="164"/>
                    <a:pt x="7334" y="23"/>
                  </a:cubicBezTo>
                  <a:cubicBezTo>
                    <a:pt x="7303" y="8"/>
                    <a:pt x="7260" y="1"/>
                    <a:pt x="7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3"/>
            <p:cNvSpPr/>
            <p:nvPr/>
          </p:nvSpPr>
          <p:spPr>
            <a:xfrm>
              <a:off x="3977000" y="3211150"/>
              <a:ext cx="812775" cy="236675"/>
            </a:xfrm>
            <a:custGeom>
              <a:avLst/>
              <a:gdLst/>
              <a:ahLst/>
              <a:cxnLst/>
              <a:rect l="l" t="t" r="r" b="b"/>
              <a:pathLst>
                <a:path w="32511" h="9467" extrusionOk="0">
                  <a:moveTo>
                    <a:pt x="28757" y="0"/>
                  </a:moveTo>
                  <a:lnTo>
                    <a:pt x="28702" y="122"/>
                  </a:lnTo>
                  <a:cubicBezTo>
                    <a:pt x="27210" y="3466"/>
                    <a:pt x="24722" y="8869"/>
                    <a:pt x="24408" y="9135"/>
                  </a:cubicBezTo>
                  <a:cubicBezTo>
                    <a:pt x="24302" y="9175"/>
                    <a:pt x="23747" y="9192"/>
                    <a:pt x="22934" y="9192"/>
                  </a:cubicBezTo>
                  <a:cubicBezTo>
                    <a:pt x="20080" y="9192"/>
                    <a:pt x="14040" y="8983"/>
                    <a:pt x="13005" y="8849"/>
                  </a:cubicBezTo>
                  <a:cubicBezTo>
                    <a:pt x="12726" y="8812"/>
                    <a:pt x="11814" y="8583"/>
                    <a:pt x="10658" y="8293"/>
                  </a:cubicBezTo>
                  <a:cubicBezTo>
                    <a:pt x="7594" y="7525"/>
                    <a:pt x="2536" y="6255"/>
                    <a:pt x="244" y="6255"/>
                  </a:cubicBezTo>
                  <a:cubicBezTo>
                    <a:pt x="159" y="6255"/>
                    <a:pt x="78" y="6256"/>
                    <a:pt x="1" y="6260"/>
                  </a:cubicBezTo>
                  <a:lnTo>
                    <a:pt x="14" y="6533"/>
                  </a:lnTo>
                  <a:cubicBezTo>
                    <a:pt x="90" y="6530"/>
                    <a:pt x="169" y="6528"/>
                    <a:pt x="252" y="6528"/>
                  </a:cubicBezTo>
                  <a:cubicBezTo>
                    <a:pt x="2505" y="6528"/>
                    <a:pt x="7541" y="7791"/>
                    <a:pt x="10590" y="8559"/>
                  </a:cubicBezTo>
                  <a:cubicBezTo>
                    <a:pt x="11801" y="8862"/>
                    <a:pt x="12675" y="9080"/>
                    <a:pt x="12970" y="9119"/>
                  </a:cubicBezTo>
                  <a:cubicBezTo>
                    <a:pt x="13447" y="9183"/>
                    <a:pt x="19720" y="9466"/>
                    <a:pt x="22831" y="9466"/>
                  </a:cubicBezTo>
                  <a:cubicBezTo>
                    <a:pt x="23766" y="9466"/>
                    <a:pt x="24419" y="9440"/>
                    <a:pt x="24534" y="9375"/>
                  </a:cubicBezTo>
                  <a:cubicBezTo>
                    <a:pt x="24944" y="9148"/>
                    <a:pt x="27904" y="2576"/>
                    <a:pt x="28894" y="358"/>
                  </a:cubicBezTo>
                  <a:lnTo>
                    <a:pt x="32402" y="1893"/>
                  </a:lnTo>
                  <a:lnTo>
                    <a:pt x="32511" y="1643"/>
                  </a:lnTo>
                  <a:lnTo>
                    <a:pt x="28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6" name="Google Shape;1756;p73"/>
          <p:cNvSpPr/>
          <p:nvPr/>
        </p:nvSpPr>
        <p:spPr>
          <a:xfrm rot="5400000">
            <a:off x="6687800" y="51258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3"/>
          <p:cNvSpPr/>
          <p:nvPr/>
        </p:nvSpPr>
        <p:spPr>
          <a:xfrm rot="5400000">
            <a:off x="6687800" y="3808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3"/>
          <p:cNvSpPr/>
          <p:nvPr/>
        </p:nvSpPr>
        <p:spPr>
          <a:xfrm rot="-2547602">
            <a:off x="6827832" y="136900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3"/>
          <p:cNvSpPr txBox="1">
            <a:spLocks noGrp="1"/>
          </p:cNvSpPr>
          <p:nvPr>
            <p:ph type="title"/>
          </p:nvPr>
        </p:nvSpPr>
        <p:spPr>
          <a:xfrm>
            <a:off x="1388100" y="1536975"/>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300"/>
              <a:t>Predicting the presence of West Nile Virus (WNV)</a:t>
            </a:r>
            <a:endParaRPr sz="4300"/>
          </a:p>
        </p:txBody>
      </p:sp>
      <p:grpSp>
        <p:nvGrpSpPr>
          <p:cNvPr id="640" name="Google Shape;640;p43"/>
          <p:cNvGrpSpPr/>
          <p:nvPr/>
        </p:nvGrpSpPr>
        <p:grpSpPr>
          <a:xfrm rot="5400000" flipH="1">
            <a:off x="8309671" y="1489892"/>
            <a:ext cx="487751" cy="236731"/>
            <a:chOff x="238125" y="3221500"/>
            <a:chExt cx="1430775" cy="694225"/>
          </a:xfrm>
        </p:grpSpPr>
        <p:sp>
          <p:nvSpPr>
            <p:cNvPr id="641" name="Google Shape;641;p43"/>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43"/>
          <p:cNvGrpSpPr/>
          <p:nvPr/>
        </p:nvGrpSpPr>
        <p:grpSpPr>
          <a:xfrm rot="-5400000" flipH="1">
            <a:off x="333232" y="3958091"/>
            <a:ext cx="409014" cy="364556"/>
            <a:chOff x="2410300" y="1751875"/>
            <a:chExt cx="899525" cy="801750"/>
          </a:xfrm>
        </p:grpSpPr>
        <p:sp>
          <p:nvSpPr>
            <p:cNvPr id="653" name="Google Shape;653;p43"/>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43"/>
          <p:cNvSpPr/>
          <p:nvPr/>
        </p:nvSpPr>
        <p:spPr>
          <a:xfrm rot="5400000">
            <a:off x="1464475"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rot="5400000">
            <a:off x="1464475"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3"/>
          <p:cNvSpPr/>
          <p:nvPr/>
        </p:nvSpPr>
        <p:spPr>
          <a:xfrm rot="-2547602">
            <a:off x="1604507"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850468" y="1364363"/>
            <a:ext cx="406200" cy="406200"/>
          </a:xfrm>
          <a:prstGeom prst="plaqu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43"/>
          <p:cNvGrpSpPr/>
          <p:nvPr/>
        </p:nvGrpSpPr>
        <p:grpSpPr>
          <a:xfrm>
            <a:off x="3901946" y="499579"/>
            <a:ext cx="1189471" cy="737887"/>
            <a:chOff x="3977000" y="3060375"/>
            <a:chExt cx="1771100" cy="1098700"/>
          </a:xfrm>
        </p:grpSpPr>
        <p:sp>
          <p:nvSpPr>
            <p:cNvPr id="665" name="Google Shape;665;p43"/>
            <p:cNvSpPr/>
            <p:nvPr/>
          </p:nvSpPr>
          <p:spPr>
            <a:xfrm>
              <a:off x="4404300" y="3060375"/>
              <a:ext cx="1042350" cy="841775"/>
            </a:xfrm>
            <a:custGeom>
              <a:avLst/>
              <a:gdLst/>
              <a:ahLst/>
              <a:cxnLst/>
              <a:rect l="l" t="t" r="r" b="b"/>
              <a:pathLst>
                <a:path w="41694" h="33671" extrusionOk="0">
                  <a:moveTo>
                    <a:pt x="9679" y="0"/>
                  </a:moveTo>
                  <a:cubicBezTo>
                    <a:pt x="9611" y="0"/>
                    <a:pt x="9551" y="5"/>
                    <a:pt x="9499" y="16"/>
                  </a:cubicBezTo>
                  <a:cubicBezTo>
                    <a:pt x="7763" y="356"/>
                    <a:pt x="4735" y="1209"/>
                    <a:pt x="8681" y="3420"/>
                  </a:cubicBezTo>
                  <a:cubicBezTo>
                    <a:pt x="8681" y="3420"/>
                    <a:pt x="5223" y="3110"/>
                    <a:pt x="2732" y="3110"/>
                  </a:cubicBezTo>
                  <a:cubicBezTo>
                    <a:pt x="1178" y="3110"/>
                    <a:pt x="0" y="3231"/>
                    <a:pt x="275" y="3623"/>
                  </a:cubicBezTo>
                  <a:cubicBezTo>
                    <a:pt x="988" y="4646"/>
                    <a:pt x="13582" y="8286"/>
                    <a:pt x="13582" y="8286"/>
                  </a:cubicBezTo>
                  <a:cubicBezTo>
                    <a:pt x="13582" y="8286"/>
                    <a:pt x="8240" y="10470"/>
                    <a:pt x="8784" y="11214"/>
                  </a:cubicBezTo>
                  <a:cubicBezTo>
                    <a:pt x="9702" y="12474"/>
                    <a:pt x="14140" y="10941"/>
                    <a:pt x="17517" y="14605"/>
                  </a:cubicBezTo>
                  <a:cubicBezTo>
                    <a:pt x="20230" y="17547"/>
                    <a:pt x="21410" y="16610"/>
                    <a:pt x="22728" y="17183"/>
                  </a:cubicBezTo>
                  <a:cubicBezTo>
                    <a:pt x="23064" y="17330"/>
                    <a:pt x="23423" y="17372"/>
                    <a:pt x="23779" y="17372"/>
                  </a:cubicBezTo>
                  <a:cubicBezTo>
                    <a:pt x="24250" y="17372"/>
                    <a:pt x="24716" y="17299"/>
                    <a:pt x="25122" y="17299"/>
                  </a:cubicBezTo>
                  <a:cubicBezTo>
                    <a:pt x="25610" y="17299"/>
                    <a:pt x="26009" y="17405"/>
                    <a:pt x="26220" y="17870"/>
                  </a:cubicBezTo>
                  <a:cubicBezTo>
                    <a:pt x="26739" y="19013"/>
                    <a:pt x="26678" y="18043"/>
                    <a:pt x="28682" y="19587"/>
                  </a:cubicBezTo>
                  <a:cubicBezTo>
                    <a:pt x="37302" y="26235"/>
                    <a:pt x="41045" y="33657"/>
                    <a:pt x="41448" y="33670"/>
                  </a:cubicBezTo>
                  <a:cubicBezTo>
                    <a:pt x="41448" y="33670"/>
                    <a:pt x="41449" y="33670"/>
                    <a:pt x="41449" y="33670"/>
                  </a:cubicBezTo>
                  <a:cubicBezTo>
                    <a:pt x="41694" y="33670"/>
                    <a:pt x="38018" y="27411"/>
                    <a:pt x="32237" y="21969"/>
                  </a:cubicBezTo>
                  <a:cubicBezTo>
                    <a:pt x="32237" y="21969"/>
                    <a:pt x="32748" y="21868"/>
                    <a:pt x="32202" y="21255"/>
                  </a:cubicBezTo>
                  <a:cubicBezTo>
                    <a:pt x="31659" y="20642"/>
                    <a:pt x="30194" y="20235"/>
                    <a:pt x="30261" y="19214"/>
                  </a:cubicBezTo>
                  <a:cubicBezTo>
                    <a:pt x="30329" y="18193"/>
                    <a:pt x="30331" y="17545"/>
                    <a:pt x="30466" y="17375"/>
                  </a:cubicBezTo>
                  <a:cubicBezTo>
                    <a:pt x="30604" y="17205"/>
                    <a:pt x="29751" y="15196"/>
                    <a:pt x="28322" y="14618"/>
                  </a:cubicBezTo>
                  <a:cubicBezTo>
                    <a:pt x="28322" y="14618"/>
                    <a:pt x="29480" y="10160"/>
                    <a:pt x="25565" y="7641"/>
                  </a:cubicBezTo>
                  <a:cubicBezTo>
                    <a:pt x="21766" y="5197"/>
                    <a:pt x="11856" y="0"/>
                    <a:pt x="9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3"/>
            <p:cNvSpPr/>
            <p:nvPr/>
          </p:nvSpPr>
          <p:spPr>
            <a:xfrm>
              <a:off x="4188200" y="3269950"/>
              <a:ext cx="765825" cy="568550"/>
            </a:xfrm>
            <a:custGeom>
              <a:avLst/>
              <a:gdLst/>
              <a:ahLst/>
              <a:cxnLst/>
              <a:rect l="l" t="t" r="r" b="b"/>
              <a:pathLst>
                <a:path w="30633" h="22742" extrusionOk="0">
                  <a:moveTo>
                    <a:pt x="20779" y="0"/>
                  </a:moveTo>
                  <a:cubicBezTo>
                    <a:pt x="20752" y="0"/>
                    <a:pt x="20726" y="6"/>
                    <a:pt x="20701" y="17"/>
                  </a:cubicBezTo>
                  <a:cubicBezTo>
                    <a:pt x="20315" y="198"/>
                    <a:pt x="19689" y="3145"/>
                    <a:pt x="18429" y="9688"/>
                  </a:cubicBezTo>
                  <a:cubicBezTo>
                    <a:pt x="18064" y="11572"/>
                    <a:pt x="17722" y="13354"/>
                    <a:pt x="17628" y="13597"/>
                  </a:cubicBezTo>
                  <a:cubicBezTo>
                    <a:pt x="17600" y="13620"/>
                    <a:pt x="17550" y="13658"/>
                    <a:pt x="17484" y="13712"/>
                  </a:cubicBezTo>
                  <a:cubicBezTo>
                    <a:pt x="7665" y="21560"/>
                    <a:pt x="1985" y="22452"/>
                    <a:pt x="0" y="22469"/>
                  </a:cubicBezTo>
                  <a:lnTo>
                    <a:pt x="3" y="22742"/>
                  </a:lnTo>
                  <a:cubicBezTo>
                    <a:pt x="6049" y="22685"/>
                    <a:pt x="14361" y="16558"/>
                    <a:pt x="17654" y="13924"/>
                  </a:cubicBezTo>
                  <a:cubicBezTo>
                    <a:pt x="17742" y="13854"/>
                    <a:pt x="17794" y="13810"/>
                    <a:pt x="17809" y="13799"/>
                  </a:cubicBezTo>
                  <a:cubicBezTo>
                    <a:pt x="17907" y="13736"/>
                    <a:pt x="17953" y="13588"/>
                    <a:pt x="18695" y="9738"/>
                  </a:cubicBezTo>
                  <a:cubicBezTo>
                    <a:pt x="19334" y="6425"/>
                    <a:pt x="20387" y="953"/>
                    <a:pt x="20791" y="305"/>
                  </a:cubicBezTo>
                  <a:cubicBezTo>
                    <a:pt x="21153" y="608"/>
                    <a:pt x="22649" y="2207"/>
                    <a:pt x="24100" y="3758"/>
                  </a:cubicBezTo>
                  <a:cubicBezTo>
                    <a:pt x="28398" y="8353"/>
                    <a:pt x="29532" y="9501"/>
                    <a:pt x="29855" y="9501"/>
                  </a:cubicBezTo>
                  <a:cubicBezTo>
                    <a:pt x="29865" y="9501"/>
                    <a:pt x="29874" y="9500"/>
                    <a:pt x="29882" y="9498"/>
                  </a:cubicBezTo>
                  <a:cubicBezTo>
                    <a:pt x="30388" y="9383"/>
                    <a:pt x="30597" y="8135"/>
                    <a:pt x="30632" y="7889"/>
                  </a:cubicBezTo>
                  <a:lnTo>
                    <a:pt x="30364" y="7849"/>
                  </a:lnTo>
                  <a:cubicBezTo>
                    <a:pt x="30290" y="8357"/>
                    <a:pt x="30074" y="9127"/>
                    <a:pt x="29843" y="9226"/>
                  </a:cubicBezTo>
                  <a:cubicBezTo>
                    <a:pt x="29402" y="9025"/>
                    <a:pt x="26455" y="5878"/>
                    <a:pt x="24298" y="3570"/>
                  </a:cubicBezTo>
                  <a:cubicBezTo>
                    <a:pt x="22259" y="1391"/>
                    <a:pt x="21094" y="152"/>
                    <a:pt x="20865" y="21"/>
                  </a:cubicBezTo>
                  <a:cubicBezTo>
                    <a:pt x="20838" y="7"/>
                    <a:pt x="20809" y="0"/>
                    <a:pt x="20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3"/>
            <p:cNvSpPr/>
            <p:nvPr/>
          </p:nvSpPr>
          <p:spPr>
            <a:xfrm>
              <a:off x="4891225" y="3483225"/>
              <a:ext cx="262150" cy="675850"/>
            </a:xfrm>
            <a:custGeom>
              <a:avLst/>
              <a:gdLst/>
              <a:ahLst/>
              <a:cxnLst/>
              <a:rect l="l" t="t" r="r" b="b"/>
              <a:pathLst>
                <a:path w="10486" h="27034" extrusionOk="0">
                  <a:moveTo>
                    <a:pt x="4282" y="1"/>
                  </a:moveTo>
                  <a:cubicBezTo>
                    <a:pt x="4282" y="10"/>
                    <a:pt x="4234" y="900"/>
                    <a:pt x="3741" y="1310"/>
                  </a:cubicBezTo>
                  <a:cubicBezTo>
                    <a:pt x="3521" y="1493"/>
                    <a:pt x="2830" y="1785"/>
                    <a:pt x="2160" y="2064"/>
                  </a:cubicBezTo>
                  <a:cubicBezTo>
                    <a:pt x="967" y="2566"/>
                    <a:pt x="234" y="2891"/>
                    <a:pt x="118" y="3179"/>
                  </a:cubicBezTo>
                  <a:cubicBezTo>
                    <a:pt x="1" y="3471"/>
                    <a:pt x="969" y="5718"/>
                    <a:pt x="3957" y="12082"/>
                  </a:cubicBezTo>
                  <a:cubicBezTo>
                    <a:pt x="4441" y="13114"/>
                    <a:pt x="4825" y="13930"/>
                    <a:pt x="4882" y="14080"/>
                  </a:cubicBezTo>
                  <a:cubicBezTo>
                    <a:pt x="4910" y="14154"/>
                    <a:pt x="4998" y="14405"/>
                    <a:pt x="5128" y="14787"/>
                  </a:cubicBezTo>
                  <a:cubicBezTo>
                    <a:pt x="7752" y="22451"/>
                    <a:pt x="9456" y="26456"/>
                    <a:pt x="10335" y="27034"/>
                  </a:cubicBezTo>
                  <a:lnTo>
                    <a:pt x="10485" y="26805"/>
                  </a:lnTo>
                  <a:cubicBezTo>
                    <a:pt x="9670" y="26270"/>
                    <a:pt x="7955" y="22198"/>
                    <a:pt x="5386" y="14697"/>
                  </a:cubicBezTo>
                  <a:cubicBezTo>
                    <a:pt x="5253" y="14311"/>
                    <a:pt x="5166" y="14058"/>
                    <a:pt x="5137" y="13982"/>
                  </a:cubicBezTo>
                  <a:cubicBezTo>
                    <a:pt x="5076" y="13823"/>
                    <a:pt x="4710" y="13044"/>
                    <a:pt x="4204" y="11967"/>
                  </a:cubicBezTo>
                  <a:cubicBezTo>
                    <a:pt x="2950" y="9295"/>
                    <a:pt x="341" y="3735"/>
                    <a:pt x="369" y="3279"/>
                  </a:cubicBezTo>
                  <a:cubicBezTo>
                    <a:pt x="452" y="3076"/>
                    <a:pt x="1545" y="2618"/>
                    <a:pt x="2265" y="2315"/>
                  </a:cubicBezTo>
                  <a:cubicBezTo>
                    <a:pt x="2984" y="2014"/>
                    <a:pt x="3663" y="1728"/>
                    <a:pt x="3916" y="1519"/>
                  </a:cubicBezTo>
                  <a:cubicBezTo>
                    <a:pt x="4500" y="1033"/>
                    <a:pt x="4553" y="55"/>
                    <a:pt x="4555" y="14"/>
                  </a:cubicBezTo>
                  <a:lnTo>
                    <a:pt x="4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5132950" y="3387575"/>
              <a:ext cx="615150" cy="465050"/>
            </a:xfrm>
            <a:custGeom>
              <a:avLst/>
              <a:gdLst/>
              <a:ahLst/>
              <a:cxnLst/>
              <a:rect l="l" t="t" r="r" b="b"/>
              <a:pathLst>
                <a:path w="24606" h="18602" extrusionOk="0">
                  <a:moveTo>
                    <a:pt x="6470" y="0"/>
                  </a:moveTo>
                  <a:cubicBezTo>
                    <a:pt x="5514" y="0"/>
                    <a:pt x="2093" y="1598"/>
                    <a:pt x="1" y="2621"/>
                  </a:cubicBezTo>
                  <a:lnTo>
                    <a:pt x="121" y="2867"/>
                  </a:lnTo>
                  <a:cubicBezTo>
                    <a:pt x="2844" y="1537"/>
                    <a:pt x="5846" y="241"/>
                    <a:pt x="6427" y="241"/>
                  </a:cubicBezTo>
                  <a:cubicBezTo>
                    <a:pt x="6458" y="241"/>
                    <a:pt x="6481" y="245"/>
                    <a:pt x="6498" y="252"/>
                  </a:cubicBezTo>
                  <a:cubicBezTo>
                    <a:pt x="6695" y="479"/>
                    <a:pt x="7809" y="3731"/>
                    <a:pt x="8703" y="6344"/>
                  </a:cubicBezTo>
                  <a:cubicBezTo>
                    <a:pt x="10234" y="10822"/>
                    <a:pt x="10775" y="12335"/>
                    <a:pt x="10961" y="12473"/>
                  </a:cubicBezTo>
                  <a:cubicBezTo>
                    <a:pt x="10985" y="12493"/>
                    <a:pt x="11055" y="12551"/>
                    <a:pt x="11161" y="12643"/>
                  </a:cubicBezTo>
                  <a:cubicBezTo>
                    <a:pt x="16614" y="17328"/>
                    <a:pt x="20058" y="18602"/>
                    <a:pt x="22191" y="18602"/>
                  </a:cubicBezTo>
                  <a:cubicBezTo>
                    <a:pt x="23341" y="18602"/>
                    <a:pt x="24111" y="18231"/>
                    <a:pt x="24606" y="17825"/>
                  </a:cubicBezTo>
                  <a:lnTo>
                    <a:pt x="24434" y="17614"/>
                  </a:lnTo>
                  <a:cubicBezTo>
                    <a:pt x="23813" y="18122"/>
                    <a:pt x="23057" y="18339"/>
                    <a:pt x="22221" y="18339"/>
                  </a:cubicBezTo>
                  <a:cubicBezTo>
                    <a:pt x="18662" y="18339"/>
                    <a:pt x="13645" y="14418"/>
                    <a:pt x="11338" y="12436"/>
                  </a:cubicBezTo>
                  <a:cubicBezTo>
                    <a:pt x="11225" y="12338"/>
                    <a:pt x="11151" y="12274"/>
                    <a:pt x="11133" y="12264"/>
                  </a:cubicBezTo>
                  <a:cubicBezTo>
                    <a:pt x="10939" y="12039"/>
                    <a:pt x="9888" y="8966"/>
                    <a:pt x="8961" y="6255"/>
                  </a:cubicBezTo>
                  <a:cubicBezTo>
                    <a:pt x="7571" y="2198"/>
                    <a:pt x="6895" y="263"/>
                    <a:pt x="6690" y="60"/>
                  </a:cubicBezTo>
                  <a:cubicBezTo>
                    <a:pt x="6650" y="19"/>
                    <a:pt x="6574" y="0"/>
                    <a:pt x="6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5118225" y="3391575"/>
              <a:ext cx="399225" cy="94850"/>
            </a:xfrm>
            <a:custGeom>
              <a:avLst/>
              <a:gdLst/>
              <a:ahLst/>
              <a:cxnLst/>
              <a:rect l="l" t="t" r="r" b="b"/>
              <a:pathLst>
                <a:path w="15969" h="3794" extrusionOk="0">
                  <a:moveTo>
                    <a:pt x="15914" y="1"/>
                  </a:moveTo>
                  <a:cubicBezTo>
                    <a:pt x="15550" y="77"/>
                    <a:pt x="7030" y="1872"/>
                    <a:pt x="6114" y="2422"/>
                  </a:cubicBezTo>
                  <a:cubicBezTo>
                    <a:pt x="5729" y="2653"/>
                    <a:pt x="4158" y="3521"/>
                    <a:pt x="2314" y="3521"/>
                  </a:cubicBezTo>
                  <a:cubicBezTo>
                    <a:pt x="1605" y="3521"/>
                    <a:pt x="855" y="3393"/>
                    <a:pt x="116" y="3050"/>
                  </a:cubicBezTo>
                  <a:lnTo>
                    <a:pt x="1" y="3298"/>
                  </a:lnTo>
                  <a:cubicBezTo>
                    <a:pt x="779" y="3658"/>
                    <a:pt x="1567" y="3793"/>
                    <a:pt x="2313" y="3793"/>
                  </a:cubicBezTo>
                  <a:cubicBezTo>
                    <a:pt x="4230" y="3793"/>
                    <a:pt x="5855" y="2897"/>
                    <a:pt x="6252" y="2655"/>
                  </a:cubicBezTo>
                  <a:cubicBezTo>
                    <a:pt x="6954" y="2234"/>
                    <a:pt x="12915" y="908"/>
                    <a:pt x="15969" y="267"/>
                  </a:cubicBezTo>
                  <a:lnTo>
                    <a:pt x="15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5032350" y="3123600"/>
              <a:ext cx="369125" cy="237625"/>
            </a:xfrm>
            <a:custGeom>
              <a:avLst/>
              <a:gdLst/>
              <a:ahLst/>
              <a:cxnLst/>
              <a:rect l="l" t="t" r="r" b="b"/>
              <a:pathLst>
                <a:path w="14765" h="9505" extrusionOk="0">
                  <a:moveTo>
                    <a:pt x="1244" y="0"/>
                  </a:moveTo>
                  <a:cubicBezTo>
                    <a:pt x="1214" y="0"/>
                    <a:pt x="1185" y="7"/>
                    <a:pt x="1159" y="21"/>
                  </a:cubicBezTo>
                  <a:cubicBezTo>
                    <a:pt x="727" y="239"/>
                    <a:pt x="205" y="3945"/>
                    <a:pt x="0" y="5526"/>
                  </a:cubicBezTo>
                  <a:lnTo>
                    <a:pt x="271" y="5561"/>
                  </a:lnTo>
                  <a:cubicBezTo>
                    <a:pt x="561" y="3302"/>
                    <a:pt x="982" y="865"/>
                    <a:pt x="1231" y="348"/>
                  </a:cubicBezTo>
                  <a:cubicBezTo>
                    <a:pt x="1420" y="909"/>
                    <a:pt x="1673" y="3384"/>
                    <a:pt x="1863" y="5230"/>
                  </a:cubicBezTo>
                  <a:cubicBezTo>
                    <a:pt x="2142" y="7958"/>
                    <a:pt x="2280" y="9175"/>
                    <a:pt x="2430" y="9389"/>
                  </a:cubicBezTo>
                  <a:cubicBezTo>
                    <a:pt x="2483" y="9463"/>
                    <a:pt x="2583" y="9500"/>
                    <a:pt x="2755" y="9505"/>
                  </a:cubicBezTo>
                  <a:lnTo>
                    <a:pt x="2797" y="9505"/>
                  </a:lnTo>
                  <a:cubicBezTo>
                    <a:pt x="4343" y="9505"/>
                    <a:pt x="11665" y="7284"/>
                    <a:pt x="14765" y="3358"/>
                  </a:cubicBezTo>
                  <a:lnTo>
                    <a:pt x="14551" y="3190"/>
                  </a:lnTo>
                  <a:cubicBezTo>
                    <a:pt x="11465" y="7097"/>
                    <a:pt x="4090" y="9256"/>
                    <a:pt x="2814" y="9256"/>
                  </a:cubicBezTo>
                  <a:cubicBezTo>
                    <a:pt x="2738" y="9256"/>
                    <a:pt x="2683" y="9248"/>
                    <a:pt x="2653" y="9232"/>
                  </a:cubicBezTo>
                  <a:cubicBezTo>
                    <a:pt x="2524" y="9027"/>
                    <a:pt x="2317" y="6996"/>
                    <a:pt x="2134" y="5203"/>
                  </a:cubicBezTo>
                  <a:cubicBezTo>
                    <a:pt x="1743" y="1373"/>
                    <a:pt x="1582" y="161"/>
                    <a:pt x="1335" y="26"/>
                  </a:cubicBezTo>
                  <a:cubicBezTo>
                    <a:pt x="1307" y="9"/>
                    <a:pt x="1275" y="0"/>
                    <a:pt x="1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3"/>
            <p:cNvSpPr/>
            <p:nvPr/>
          </p:nvSpPr>
          <p:spPr>
            <a:xfrm>
              <a:off x="4801575" y="3109875"/>
              <a:ext cx="197600" cy="133300"/>
            </a:xfrm>
            <a:custGeom>
              <a:avLst/>
              <a:gdLst/>
              <a:ahLst/>
              <a:cxnLst/>
              <a:rect l="l" t="t" r="r" b="b"/>
              <a:pathLst>
                <a:path w="7904" h="5332" extrusionOk="0">
                  <a:moveTo>
                    <a:pt x="7206" y="1"/>
                  </a:moveTo>
                  <a:cubicBezTo>
                    <a:pt x="6210" y="1"/>
                    <a:pt x="1488" y="2391"/>
                    <a:pt x="1" y="3157"/>
                  </a:cubicBezTo>
                  <a:lnTo>
                    <a:pt x="123" y="3399"/>
                  </a:lnTo>
                  <a:cubicBezTo>
                    <a:pt x="3204" y="1818"/>
                    <a:pt x="6597" y="263"/>
                    <a:pt x="7169" y="263"/>
                  </a:cubicBezTo>
                  <a:cubicBezTo>
                    <a:pt x="7190" y="263"/>
                    <a:pt x="7207" y="265"/>
                    <a:pt x="7220" y="269"/>
                  </a:cubicBezTo>
                  <a:cubicBezTo>
                    <a:pt x="7325" y="317"/>
                    <a:pt x="7637" y="804"/>
                    <a:pt x="7258" y="5033"/>
                  </a:cubicBezTo>
                  <a:cubicBezTo>
                    <a:pt x="7247" y="5157"/>
                    <a:pt x="7238" y="5251"/>
                    <a:pt x="7234" y="5310"/>
                  </a:cubicBezTo>
                  <a:lnTo>
                    <a:pt x="7506" y="5332"/>
                  </a:lnTo>
                  <a:lnTo>
                    <a:pt x="7526" y="5057"/>
                  </a:lnTo>
                  <a:cubicBezTo>
                    <a:pt x="7903" y="873"/>
                    <a:pt x="7639" y="164"/>
                    <a:pt x="7334" y="23"/>
                  </a:cubicBezTo>
                  <a:cubicBezTo>
                    <a:pt x="7303" y="8"/>
                    <a:pt x="7260" y="1"/>
                    <a:pt x="7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3"/>
            <p:cNvSpPr/>
            <p:nvPr/>
          </p:nvSpPr>
          <p:spPr>
            <a:xfrm>
              <a:off x="3977000" y="3211150"/>
              <a:ext cx="812775" cy="236675"/>
            </a:xfrm>
            <a:custGeom>
              <a:avLst/>
              <a:gdLst/>
              <a:ahLst/>
              <a:cxnLst/>
              <a:rect l="l" t="t" r="r" b="b"/>
              <a:pathLst>
                <a:path w="32511" h="9467" extrusionOk="0">
                  <a:moveTo>
                    <a:pt x="28757" y="0"/>
                  </a:moveTo>
                  <a:lnTo>
                    <a:pt x="28702" y="122"/>
                  </a:lnTo>
                  <a:cubicBezTo>
                    <a:pt x="27210" y="3466"/>
                    <a:pt x="24722" y="8869"/>
                    <a:pt x="24408" y="9135"/>
                  </a:cubicBezTo>
                  <a:cubicBezTo>
                    <a:pt x="24302" y="9175"/>
                    <a:pt x="23747" y="9192"/>
                    <a:pt x="22934" y="9192"/>
                  </a:cubicBezTo>
                  <a:cubicBezTo>
                    <a:pt x="20080" y="9192"/>
                    <a:pt x="14040" y="8983"/>
                    <a:pt x="13005" y="8849"/>
                  </a:cubicBezTo>
                  <a:cubicBezTo>
                    <a:pt x="12726" y="8812"/>
                    <a:pt x="11814" y="8583"/>
                    <a:pt x="10658" y="8293"/>
                  </a:cubicBezTo>
                  <a:cubicBezTo>
                    <a:pt x="7594" y="7525"/>
                    <a:pt x="2536" y="6255"/>
                    <a:pt x="244" y="6255"/>
                  </a:cubicBezTo>
                  <a:cubicBezTo>
                    <a:pt x="159" y="6255"/>
                    <a:pt x="78" y="6256"/>
                    <a:pt x="1" y="6260"/>
                  </a:cubicBezTo>
                  <a:lnTo>
                    <a:pt x="14" y="6533"/>
                  </a:lnTo>
                  <a:cubicBezTo>
                    <a:pt x="90" y="6530"/>
                    <a:pt x="169" y="6528"/>
                    <a:pt x="252" y="6528"/>
                  </a:cubicBezTo>
                  <a:cubicBezTo>
                    <a:pt x="2505" y="6528"/>
                    <a:pt x="7541" y="7791"/>
                    <a:pt x="10590" y="8559"/>
                  </a:cubicBezTo>
                  <a:cubicBezTo>
                    <a:pt x="11801" y="8862"/>
                    <a:pt x="12675" y="9080"/>
                    <a:pt x="12970" y="9119"/>
                  </a:cubicBezTo>
                  <a:cubicBezTo>
                    <a:pt x="13447" y="9183"/>
                    <a:pt x="19720" y="9466"/>
                    <a:pt x="22831" y="9466"/>
                  </a:cubicBezTo>
                  <a:cubicBezTo>
                    <a:pt x="23766" y="9466"/>
                    <a:pt x="24419" y="9440"/>
                    <a:pt x="24534" y="9375"/>
                  </a:cubicBezTo>
                  <a:cubicBezTo>
                    <a:pt x="24944" y="9148"/>
                    <a:pt x="27904" y="2576"/>
                    <a:pt x="28894" y="358"/>
                  </a:cubicBezTo>
                  <a:lnTo>
                    <a:pt x="32402" y="1893"/>
                  </a:lnTo>
                  <a:lnTo>
                    <a:pt x="32511" y="1643"/>
                  </a:lnTo>
                  <a:lnTo>
                    <a:pt x="28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43"/>
          <p:cNvSpPr txBox="1">
            <a:spLocks noGrp="1"/>
          </p:cNvSpPr>
          <p:nvPr>
            <p:ph type="subTitle" idx="1"/>
          </p:nvPr>
        </p:nvSpPr>
        <p:spPr>
          <a:xfrm>
            <a:off x="6095800" y="592975"/>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15th August 2022</a:t>
            </a:r>
            <a:endParaRPr/>
          </a:p>
        </p:txBody>
      </p:sp>
      <p:sp>
        <p:nvSpPr>
          <p:cNvPr id="674" name="Google Shape;67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4"/>
          <p:cNvSpPr txBox="1">
            <a:spLocks noGrp="1"/>
          </p:cNvSpPr>
          <p:nvPr>
            <p:ph type="title" idx="15"/>
          </p:nvPr>
        </p:nvSpPr>
        <p:spPr>
          <a:xfrm>
            <a:off x="720000" y="540000"/>
            <a:ext cx="5376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Background</a:t>
            </a:r>
            <a:endParaRPr/>
          </a:p>
        </p:txBody>
      </p:sp>
      <p:sp>
        <p:nvSpPr>
          <p:cNvPr id="680" name="Google Shape;680;p44"/>
          <p:cNvSpPr txBox="1">
            <a:spLocks noGrp="1"/>
          </p:cNvSpPr>
          <p:nvPr>
            <p:ph type="title"/>
          </p:nvPr>
        </p:nvSpPr>
        <p:spPr>
          <a:xfrm>
            <a:off x="2092800" y="1400400"/>
            <a:ext cx="23931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sz="2300"/>
              <a:t>West Nile Virus</a:t>
            </a:r>
            <a:r>
              <a:rPr lang="en"/>
              <a:t> </a:t>
            </a:r>
            <a:endParaRPr/>
          </a:p>
        </p:txBody>
      </p:sp>
      <p:sp>
        <p:nvSpPr>
          <p:cNvPr id="681" name="Google Shape;681;p44"/>
          <p:cNvSpPr txBox="1">
            <a:spLocks noGrp="1"/>
          </p:cNvSpPr>
          <p:nvPr>
            <p:ph type="subTitle" idx="1"/>
          </p:nvPr>
        </p:nvSpPr>
        <p:spPr>
          <a:xfrm>
            <a:off x="2092796" y="1811305"/>
            <a:ext cx="21462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Mosquito-borne disease</a:t>
            </a:r>
            <a:endParaRPr/>
          </a:p>
        </p:txBody>
      </p:sp>
      <p:sp>
        <p:nvSpPr>
          <p:cNvPr id="682" name="Google Shape;682;p44"/>
          <p:cNvSpPr txBox="1">
            <a:spLocks noGrp="1"/>
          </p:cNvSpPr>
          <p:nvPr>
            <p:ph type="title" idx="2"/>
          </p:nvPr>
        </p:nvSpPr>
        <p:spPr>
          <a:xfrm>
            <a:off x="5941292" y="1400500"/>
            <a:ext cx="21462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Peak Season</a:t>
            </a:r>
            <a:endParaRPr/>
          </a:p>
        </p:txBody>
      </p:sp>
      <p:sp>
        <p:nvSpPr>
          <p:cNvPr id="683" name="Google Shape;683;p44"/>
          <p:cNvSpPr txBox="1">
            <a:spLocks noGrp="1"/>
          </p:cNvSpPr>
          <p:nvPr>
            <p:ph type="subTitle" idx="3"/>
          </p:nvPr>
        </p:nvSpPr>
        <p:spPr>
          <a:xfrm>
            <a:off x="5941292" y="1811375"/>
            <a:ext cx="21462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Optimal conditions</a:t>
            </a:r>
            <a:endParaRPr/>
          </a:p>
        </p:txBody>
      </p:sp>
      <p:sp>
        <p:nvSpPr>
          <p:cNvPr id="684" name="Google Shape;684;p44"/>
          <p:cNvSpPr txBox="1">
            <a:spLocks noGrp="1"/>
          </p:cNvSpPr>
          <p:nvPr>
            <p:ph type="title" idx="4"/>
          </p:nvPr>
        </p:nvSpPr>
        <p:spPr>
          <a:xfrm>
            <a:off x="2092800" y="2390375"/>
            <a:ext cx="22740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Culen Pipiens</a:t>
            </a:r>
            <a:endParaRPr/>
          </a:p>
        </p:txBody>
      </p:sp>
      <p:sp>
        <p:nvSpPr>
          <p:cNvPr id="685" name="Google Shape;685;p44"/>
          <p:cNvSpPr txBox="1">
            <a:spLocks noGrp="1"/>
          </p:cNvSpPr>
          <p:nvPr>
            <p:ph type="subTitle" idx="5"/>
          </p:nvPr>
        </p:nvSpPr>
        <p:spPr>
          <a:xfrm>
            <a:off x="2092796" y="2801276"/>
            <a:ext cx="21462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Species that carry WNV</a:t>
            </a:r>
            <a:endParaRPr/>
          </a:p>
        </p:txBody>
      </p:sp>
      <p:sp>
        <p:nvSpPr>
          <p:cNvPr id="686" name="Google Shape;686;p44"/>
          <p:cNvSpPr txBox="1">
            <a:spLocks noGrp="1"/>
          </p:cNvSpPr>
          <p:nvPr>
            <p:ph type="title" idx="6"/>
          </p:nvPr>
        </p:nvSpPr>
        <p:spPr>
          <a:xfrm>
            <a:off x="2092796" y="3375284"/>
            <a:ext cx="21462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Life Cycle</a:t>
            </a:r>
            <a:endParaRPr/>
          </a:p>
        </p:txBody>
      </p:sp>
      <p:sp>
        <p:nvSpPr>
          <p:cNvPr id="687" name="Google Shape;687;p44"/>
          <p:cNvSpPr txBox="1">
            <a:spLocks noGrp="1"/>
          </p:cNvSpPr>
          <p:nvPr>
            <p:ph type="subTitle" idx="7"/>
          </p:nvPr>
        </p:nvSpPr>
        <p:spPr>
          <a:xfrm>
            <a:off x="2092796" y="3786189"/>
            <a:ext cx="21462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life stages</a:t>
            </a:r>
            <a:endParaRPr/>
          </a:p>
        </p:txBody>
      </p:sp>
      <p:sp>
        <p:nvSpPr>
          <p:cNvPr id="688" name="Google Shape;688;p44"/>
          <p:cNvSpPr txBox="1">
            <a:spLocks noGrp="1"/>
          </p:cNvSpPr>
          <p:nvPr>
            <p:ph type="title" idx="8"/>
          </p:nvPr>
        </p:nvSpPr>
        <p:spPr>
          <a:xfrm>
            <a:off x="5941275" y="2847600"/>
            <a:ext cx="2393100" cy="4110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Mosquito Activity</a:t>
            </a:r>
            <a:endParaRPr/>
          </a:p>
        </p:txBody>
      </p:sp>
      <p:sp>
        <p:nvSpPr>
          <p:cNvPr id="689" name="Google Shape;689;p44"/>
          <p:cNvSpPr txBox="1">
            <a:spLocks noGrp="1"/>
          </p:cNvSpPr>
          <p:nvPr>
            <p:ph type="subTitle" idx="9"/>
          </p:nvPr>
        </p:nvSpPr>
        <p:spPr>
          <a:xfrm>
            <a:off x="5941287" y="3258477"/>
            <a:ext cx="21462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Optimal conditions</a:t>
            </a:r>
            <a:endParaRPr/>
          </a:p>
        </p:txBody>
      </p:sp>
      <p:grpSp>
        <p:nvGrpSpPr>
          <p:cNvPr id="690" name="Google Shape;690;p44"/>
          <p:cNvGrpSpPr/>
          <p:nvPr/>
        </p:nvGrpSpPr>
        <p:grpSpPr>
          <a:xfrm>
            <a:off x="854645" y="3563507"/>
            <a:ext cx="784351" cy="380574"/>
            <a:chOff x="238125" y="3221500"/>
            <a:chExt cx="1430775" cy="694225"/>
          </a:xfrm>
        </p:grpSpPr>
        <p:sp>
          <p:nvSpPr>
            <p:cNvPr id="691" name="Google Shape;691;p44"/>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4"/>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4"/>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4"/>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4"/>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4"/>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4"/>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4"/>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4"/>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4"/>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4"/>
          <p:cNvGrpSpPr/>
          <p:nvPr/>
        </p:nvGrpSpPr>
        <p:grpSpPr>
          <a:xfrm rot="-1184851">
            <a:off x="854696" y="1346618"/>
            <a:ext cx="784250" cy="640055"/>
            <a:chOff x="423825" y="1554000"/>
            <a:chExt cx="1279475" cy="1044225"/>
          </a:xfrm>
        </p:grpSpPr>
        <p:sp>
          <p:nvSpPr>
            <p:cNvPr id="703" name="Google Shape;703;p44"/>
            <p:cNvSpPr/>
            <p:nvPr/>
          </p:nvSpPr>
          <p:spPr>
            <a:xfrm>
              <a:off x="781350" y="1889125"/>
              <a:ext cx="612850" cy="538050"/>
            </a:xfrm>
            <a:custGeom>
              <a:avLst/>
              <a:gdLst/>
              <a:ahLst/>
              <a:cxnLst/>
              <a:rect l="l" t="t" r="r" b="b"/>
              <a:pathLst>
                <a:path w="24514" h="21522" extrusionOk="0">
                  <a:moveTo>
                    <a:pt x="3984" y="1"/>
                  </a:moveTo>
                  <a:cubicBezTo>
                    <a:pt x="1" y="1"/>
                    <a:pt x="250" y="958"/>
                    <a:pt x="250" y="958"/>
                  </a:cubicBezTo>
                  <a:cubicBezTo>
                    <a:pt x="17" y="1549"/>
                    <a:pt x="2750" y="3307"/>
                    <a:pt x="2750" y="3307"/>
                  </a:cubicBezTo>
                  <a:cubicBezTo>
                    <a:pt x="2621" y="5086"/>
                    <a:pt x="6626" y="5743"/>
                    <a:pt x="6626" y="5743"/>
                  </a:cubicBezTo>
                  <a:cubicBezTo>
                    <a:pt x="7221" y="6422"/>
                    <a:pt x="8599" y="6570"/>
                    <a:pt x="9692" y="6570"/>
                  </a:cubicBezTo>
                  <a:cubicBezTo>
                    <a:pt x="10541" y="6570"/>
                    <a:pt x="11217" y="6480"/>
                    <a:pt x="11217" y="6480"/>
                  </a:cubicBezTo>
                  <a:cubicBezTo>
                    <a:pt x="11497" y="6521"/>
                    <a:pt x="11819" y="6536"/>
                    <a:pt x="12140" y="6536"/>
                  </a:cubicBezTo>
                  <a:cubicBezTo>
                    <a:pt x="12994" y="6536"/>
                    <a:pt x="13837" y="6430"/>
                    <a:pt x="13837" y="6430"/>
                  </a:cubicBezTo>
                  <a:cubicBezTo>
                    <a:pt x="14759" y="9228"/>
                    <a:pt x="17052" y="9773"/>
                    <a:pt x="17997" y="9773"/>
                  </a:cubicBezTo>
                  <a:cubicBezTo>
                    <a:pt x="18158" y="9773"/>
                    <a:pt x="18280" y="9758"/>
                    <a:pt x="18349" y="9734"/>
                  </a:cubicBezTo>
                  <a:cubicBezTo>
                    <a:pt x="18814" y="9579"/>
                    <a:pt x="19339" y="8271"/>
                    <a:pt x="20075" y="8271"/>
                  </a:cubicBezTo>
                  <a:cubicBezTo>
                    <a:pt x="20093" y="8271"/>
                    <a:pt x="20110" y="8272"/>
                    <a:pt x="20127" y="8273"/>
                  </a:cubicBezTo>
                  <a:cubicBezTo>
                    <a:pt x="20890" y="8336"/>
                    <a:pt x="20415" y="8973"/>
                    <a:pt x="20509" y="9990"/>
                  </a:cubicBezTo>
                  <a:cubicBezTo>
                    <a:pt x="20580" y="10741"/>
                    <a:pt x="21344" y="10815"/>
                    <a:pt x="21803" y="10815"/>
                  </a:cubicBezTo>
                  <a:cubicBezTo>
                    <a:pt x="21916" y="10815"/>
                    <a:pt x="22010" y="10811"/>
                    <a:pt x="22071" y="10811"/>
                  </a:cubicBezTo>
                  <a:cubicBezTo>
                    <a:pt x="22097" y="10811"/>
                    <a:pt x="22117" y="10812"/>
                    <a:pt x="22129" y="10814"/>
                  </a:cubicBezTo>
                  <a:cubicBezTo>
                    <a:pt x="22288" y="10847"/>
                    <a:pt x="22352" y="11355"/>
                    <a:pt x="22382" y="12182"/>
                  </a:cubicBezTo>
                  <a:cubicBezTo>
                    <a:pt x="22415" y="13006"/>
                    <a:pt x="23654" y="17170"/>
                    <a:pt x="23844" y="17423"/>
                  </a:cubicBezTo>
                  <a:cubicBezTo>
                    <a:pt x="24035" y="17678"/>
                    <a:pt x="23750" y="21521"/>
                    <a:pt x="24131" y="21521"/>
                  </a:cubicBezTo>
                  <a:cubicBezTo>
                    <a:pt x="24513" y="21521"/>
                    <a:pt x="24258" y="18662"/>
                    <a:pt x="24258" y="17868"/>
                  </a:cubicBezTo>
                  <a:cubicBezTo>
                    <a:pt x="24258" y="17074"/>
                    <a:pt x="23495" y="14310"/>
                    <a:pt x="23338" y="13739"/>
                  </a:cubicBezTo>
                  <a:cubicBezTo>
                    <a:pt x="23178" y="13165"/>
                    <a:pt x="22986" y="11102"/>
                    <a:pt x="23146" y="10720"/>
                  </a:cubicBezTo>
                  <a:cubicBezTo>
                    <a:pt x="23305" y="10339"/>
                    <a:pt x="23813" y="9575"/>
                    <a:pt x="23558" y="8432"/>
                  </a:cubicBezTo>
                  <a:cubicBezTo>
                    <a:pt x="23305" y="7289"/>
                    <a:pt x="21843" y="7385"/>
                    <a:pt x="21654" y="7353"/>
                  </a:cubicBezTo>
                  <a:cubicBezTo>
                    <a:pt x="21462" y="7320"/>
                    <a:pt x="21431" y="6971"/>
                    <a:pt x="21431" y="6971"/>
                  </a:cubicBezTo>
                  <a:cubicBezTo>
                    <a:pt x="23442" y="5911"/>
                    <a:pt x="21368" y="2397"/>
                    <a:pt x="19630" y="1296"/>
                  </a:cubicBezTo>
                  <a:cubicBezTo>
                    <a:pt x="18794" y="765"/>
                    <a:pt x="17123" y="628"/>
                    <a:pt x="15616" y="628"/>
                  </a:cubicBezTo>
                  <a:cubicBezTo>
                    <a:pt x="13992" y="628"/>
                    <a:pt x="12556" y="788"/>
                    <a:pt x="12556" y="788"/>
                  </a:cubicBezTo>
                  <a:cubicBezTo>
                    <a:pt x="8523" y="202"/>
                    <a:pt x="5809" y="1"/>
                    <a:pt x="3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4"/>
            <p:cNvSpPr/>
            <p:nvPr/>
          </p:nvSpPr>
          <p:spPr>
            <a:xfrm>
              <a:off x="1197875" y="2033700"/>
              <a:ext cx="141400" cy="564525"/>
            </a:xfrm>
            <a:custGeom>
              <a:avLst/>
              <a:gdLst/>
              <a:ahLst/>
              <a:cxnLst/>
              <a:rect l="l" t="t" r="r" b="b"/>
              <a:pathLst>
                <a:path w="5656" h="22581" extrusionOk="0">
                  <a:moveTo>
                    <a:pt x="126" y="1"/>
                  </a:moveTo>
                  <a:cubicBezTo>
                    <a:pt x="95" y="1"/>
                    <a:pt x="66" y="14"/>
                    <a:pt x="42" y="36"/>
                  </a:cubicBezTo>
                  <a:cubicBezTo>
                    <a:pt x="13" y="65"/>
                    <a:pt x="0" y="104"/>
                    <a:pt x="4" y="143"/>
                  </a:cubicBezTo>
                  <a:cubicBezTo>
                    <a:pt x="55" y="538"/>
                    <a:pt x="1195" y="9779"/>
                    <a:pt x="1368" y="10253"/>
                  </a:cubicBezTo>
                  <a:cubicBezTo>
                    <a:pt x="1394" y="10325"/>
                    <a:pt x="1468" y="10663"/>
                    <a:pt x="1571" y="11125"/>
                  </a:cubicBezTo>
                  <a:cubicBezTo>
                    <a:pt x="2107" y="13546"/>
                    <a:pt x="3531" y="19976"/>
                    <a:pt x="5409" y="22528"/>
                  </a:cubicBezTo>
                  <a:cubicBezTo>
                    <a:pt x="5433" y="22561"/>
                    <a:pt x="5470" y="22580"/>
                    <a:pt x="5512" y="22580"/>
                  </a:cubicBezTo>
                  <a:cubicBezTo>
                    <a:pt x="5538" y="22580"/>
                    <a:pt x="5564" y="22572"/>
                    <a:pt x="5586" y="22554"/>
                  </a:cubicBezTo>
                  <a:cubicBezTo>
                    <a:pt x="5643" y="22513"/>
                    <a:pt x="5656" y="22434"/>
                    <a:pt x="5614" y="22377"/>
                  </a:cubicBezTo>
                  <a:cubicBezTo>
                    <a:pt x="3767" y="19869"/>
                    <a:pt x="2351" y="13476"/>
                    <a:pt x="1819" y="11071"/>
                  </a:cubicBezTo>
                  <a:cubicBezTo>
                    <a:pt x="1697" y="10519"/>
                    <a:pt x="1636" y="10250"/>
                    <a:pt x="1608" y="10168"/>
                  </a:cubicBezTo>
                  <a:cubicBezTo>
                    <a:pt x="1475" y="9803"/>
                    <a:pt x="622" y="3066"/>
                    <a:pt x="279" y="281"/>
                  </a:cubicBezTo>
                  <a:lnTo>
                    <a:pt x="279" y="281"/>
                  </a:lnTo>
                  <a:lnTo>
                    <a:pt x="3289" y="763"/>
                  </a:lnTo>
                  <a:cubicBezTo>
                    <a:pt x="3296" y="764"/>
                    <a:pt x="3303" y="764"/>
                    <a:pt x="3310" y="764"/>
                  </a:cubicBezTo>
                  <a:cubicBezTo>
                    <a:pt x="3371" y="764"/>
                    <a:pt x="3425" y="721"/>
                    <a:pt x="3433" y="658"/>
                  </a:cubicBezTo>
                  <a:cubicBezTo>
                    <a:pt x="3446" y="588"/>
                    <a:pt x="3398" y="523"/>
                    <a:pt x="3328" y="512"/>
                  </a:cubicBezTo>
                  <a:lnTo>
                    <a:pt x="151" y="4"/>
                  </a:lnTo>
                  <a:cubicBezTo>
                    <a:pt x="142" y="2"/>
                    <a:pt x="134"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4"/>
            <p:cNvSpPr/>
            <p:nvPr/>
          </p:nvSpPr>
          <p:spPr>
            <a:xfrm>
              <a:off x="794350" y="1925300"/>
              <a:ext cx="368450" cy="539500"/>
            </a:xfrm>
            <a:custGeom>
              <a:avLst/>
              <a:gdLst/>
              <a:ahLst/>
              <a:cxnLst/>
              <a:rect l="l" t="t" r="r" b="b"/>
              <a:pathLst>
                <a:path w="14738" h="21580" extrusionOk="0">
                  <a:moveTo>
                    <a:pt x="11354" y="0"/>
                  </a:moveTo>
                  <a:cubicBezTo>
                    <a:pt x="11302" y="0"/>
                    <a:pt x="11253" y="23"/>
                    <a:pt x="11220" y="60"/>
                  </a:cubicBezTo>
                  <a:cubicBezTo>
                    <a:pt x="11074" y="228"/>
                    <a:pt x="11024" y="1371"/>
                    <a:pt x="10937" y="4953"/>
                  </a:cubicBezTo>
                  <a:cubicBezTo>
                    <a:pt x="10876" y="7437"/>
                    <a:pt x="10800" y="10532"/>
                    <a:pt x="10614" y="10839"/>
                  </a:cubicBezTo>
                  <a:cubicBezTo>
                    <a:pt x="10184" y="11557"/>
                    <a:pt x="4764" y="18833"/>
                    <a:pt x="4254" y="19186"/>
                  </a:cubicBezTo>
                  <a:cubicBezTo>
                    <a:pt x="3953" y="19396"/>
                    <a:pt x="2836" y="19952"/>
                    <a:pt x="1855" y="20443"/>
                  </a:cubicBezTo>
                  <a:cubicBezTo>
                    <a:pt x="1083" y="20829"/>
                    <a:pt x="354" y="21193"/>
                    <a:pt x="110" y="21344"/>
                  </a:cubicBezTo>
                  <a:cubicBezTo>
                    <a:pt x="1" y="21411"/>
                    <a:pt x="49" y="21577"/>
                    <a:pt x="175" y="21579"/>
                  </a:cubicBezTo>
                  <a:cubicBezTo>
                    <a:pt x="199" y="21579"/>
                    <a:pt x="221" y="21573"/>
                    <a:pt x="243" y="21559"/>
                  </a:cubicBezTo>
                  <a:cubicBezTo>
                    <a:pt x="478" y="21416"/>
                    <a:pt x="1203" y="21053"/>
                    <a:pt x="1968" y="20670"/>
                  </a:cubicBezTo>
                  <a:cubicBezTo>
                    <a:pt x="3009" y="20153"/>
                    <a:pt x="4082" y="19616"/>
                    <a:pt x="4400" y="19396"/>
                  </a:cubicBezTo>
                  <a:cubicBezTo>
                    <a:pt x="5015" y="18971"/>
                    <a:pt x="10544" y="11450"/>
                    <a:pt x="10834" y="10970"/>
                  </a:cubicBezTo>
                  <a:cubicBezTo>
                    <a:pt x="11037" y="10630"/>
                    <a:pt x="11107" y="8368"/>
                    <a:pt x="11192" y="4959"/>
                  </a:cubicBezTo>
                  <a:cubicBezTo>
                    <a:pt x="11240" y="2959"/>
                    <a:pt x="11295" y="706"/>
                    <a:pt x="11395" y="283"/>
                  </a:cubicBezTo>
                  <a:cubicBezTo>
                    <a:pt x="11790" y="571"/>
                    <a:pt x="13229" y="2780"/>
                    <a:pt x="14470" y="4870"/>
                  </a:cubicBezTo>
                  <a:cubicBezTo>
                    <a:pt x="14497" y="4909"/>
                    <a:pt x="14534" y="4925"/>
                    <a:pt x="14571" y="4925"/>
                  </a:cubicBezTo>
                  <a:cubicBezTo>
                    <a:pt x="14655" y="4925"/>
                    <a:pt x="14737" y="4838"/>
                    <a:pt x="14688" y="4739"/>
                  </a:cubicBezTo>
                  <a:cubicBezTo>
                    <a:pt x="13851" y="3330"/>
                    <a:pt x="11853" y="47"/>
                    <a:pt x="11373" y="1"/>
                  </a:cubicBezTo>
                  <a:cubicBezTo>
                    <a:pt x="11367" y="1"/>
                    <a:pt x="11360" y="0"/>
                    <a:pt x="1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4"/>
            <p:cNvSpPr/>
            <p:nvPr/>
          </p:nvSpPr>
          <p:spPr>
            <a:xfrm>
              <a:off x="1316225" y="1909575"/>
              <a:ext cx="387075" cy="465200"/>
            </a:xfrm>
            <a:custGeom>
              <a:avLst/>
              <a:gdLst/>
              <a:ahLst/>
              <a:cxnLst/>
              <a:rect l="l" t="t" r="r" b="b"/>
              <a:pathLst>
                <a:path w="15483" h="18608" extrusionOk="0">
                  <a:moveTo>
                    <a:pt x="4259" y="0"/>
                  </a:moveTo>
                  <a:cubicBezTo>
                    <a:pt x="3958" y="11"/>
                    <a:pt x="2928" y="1147"/>
                    <a:pt x="1007" y="3381"/>
                  </a:cubicBezTo>
                  <a:cubicBezTo>
                    <a:pt x="588" y="3867"/>
                    <a:pt x="193" y="4325"/>
                    <a:pt x="119" y="4391"/>
                  </a:cubicBezTo>
                  <a:cubicBezTo>
                    <a:pt x="0" y="4459"/>
                    <a:pt x="62" y="4628"/>
                    <a:pt x="179" y="4628"/>
                  </a:cubicBezTo>
                  <a:cubicBezTo>
                    <a:pt x="193" y="4628"/>
                    <a:pt x="208" y="4625"/>
                    <a:pt x="224" y="4620"/>
                  </a:cubicBezTo>
                  <a:cubicBezTo>
                    <a:pt x="287" y="4600"/>
                    <a:pt x="322" y="4567"/>
                    <a:pt x="1199" y="3547"/>
                  </a:cubicBezTo>
                  <a:cubicBezTo>
                    <a:pt x="2049" y="2558"/>
                    <a:pt x="3768" y="558"/>
                    <a:pt x="4211" y="284"/>
                  </a:cubicBezTo>
                  <a:cubicBezTo>
                    <a:pt x="4300" y="683"/>
                    <a:pt x="4420" y="2367"/>
                    <a:pt x="4538" y="4000"/>
                  </a:cubicBezTo>
                  <a:cubicBezTo>
                    <a:pt x="4876" y="8727"/>
                    <a:pt x="5081" y="10879"/>
                    <a:pt x="5402" y="11124"/>
                  </a:cubicBezTo>
                  <a:cubicBezTo>
                    <a:pt x="5581" y="11261"/>
                    <a:pt x="6119" y="11911"/>
                    <a:pt x="6743" y="12666"/>
                  </a:cubicBezTo>
                  <a:cubicBezTo>
                    <a:pt x="7993" y="14177"/>
                    <a:pt x="9705" y="16245"/>
                    <a:pt x="10586" y="16727"/>
                  </a:cubicBezTo>
                  <a:cubicBezTo>
                    <a:pt x="11854" y="17423"/>
                    <a:pt x="15117" y="18607"/>
                    <a:pt x="15350" y="18607"/>
                  </a:cubicBezTo>
                  <a:cubicBezTo>
                    <a:pt x="15422" y="18607"/>
                    <a:pt x="15481" y="18550"/>
                    <a:pt x="15481" y="18481"/>
                  </a:cubicBezTo>
                  <a:cubicBezTo>
                    <a:pt x="15483" y="18411"/>
                    <a:pt x="15426" y="18354"/>
                    <a:pt x="15359" y="18354"/>
                  </a:cubicBezTo>
                  <a:cubicBezTo>
                    <a:pt x="15165" y="18330"/>
                    <a:pt x="12032" y="17229"/>
                    <a:pt x="10711" y="16505"/>
                  </a:cubicBezTo>
                  <a:cubicBezTo>
                    <a:pt x="9871" y="16046"/>
                    <a:pt x="8178" y="13998"/>
                    <a:pt x="6940" y="12504"/>
                  </a:cubicBezTo>
                  <a:cubicBezTo>
                    <a:pt x="6255" y="11678"/>
                    <a:pt x="5760" y="11078"/>
                    <a:pt x="5561" y="10925"/>
                  </a:cubicBezTo>
                  <a:cubicBezTo>
                    <a:pt x="5269" y="10640"/>
                    <a:pt x="4983" y="6633"/>
                    <a:pt x="4793" y="3983"/>
                  </a:cubicBezTo>
                  <a:cubicBezTo>
                    <a:pt x="4575" y="947"/>
                    <a:pt x="4503" y="168"/>
                    <a:pt x="4383" y="48"/>
                  </a:cubicBezTo>
                  <a:cubicBezTo>
                    <a:pt x="4348" y="15"/>
                    <a:pt x="4305" y="0"/>
                    <a:pt x="4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4"/>
            <p:cNvSpPr/>
            <p:nvPr/>
          </p:nvSpPr>
          <p:spPr>
            <a:xfrm>
              <a:off x="1368000" y="2128975"/>
              <a:ext cx="220975" cy="83800"/>
            </a:xfrm>
            <a:custGeom>
              <a:avLst/>
              <a:gdLst/>
              <a:ahLst/>
              <a:cxnLst/>
              <a:rect l="l" t="t" r="r" b="b"/>
              <a:pathLst>
                <a:path w="8839" h="3352" extrusionOk="0">
                  <a:moveTo>
                    <a:pt x="185" y="1"/>
                  </a:moveTo>
                  <a:cubicBezTo>
                    <a:pt x="71" y="1"/>
                    <a:pt x="0" y="171"/>
                    <a:pt x="127" y="241"/>
                  </a:cubicBezTo>
                  <a:cubicBezTo>
                    <a:pt x="197" y="280"/>
                    <a:pt x="1911" y="1244"/>
                    <a:pt x="8622" y="3344"/>
                  </a:cubicBezTo>
                  <a:cubicBezTo>
                    <a:pt x="8635" y="3349"/>
                    <a:pt x="8648" y="3351"/>
                    <a:pt x="8661" y="3351"/>
                  </a:cubicBezTo>
                  <a:lnTo>
                    <a:pt x="8661" y="3349"/>
                  </a:lnTo>
                  <a:cubicBezTo>
                    <a:pt x="8805" y="3349"/>
                    <a:pt x="8838" y="3146"/>
                    <a:pt x="8699" y="3100"/>
                  </a:cubicBezTo>
                  <a:cubicBezTo>
                    <a:pt x="2024" y="1015"/>
                    <a:pt x="271" y="29"/>
                    <a:pt x="253" y="20"/>
                  </a:cubicBezTo>
                  <a:cubicBezTo>
                    <a:pt x="230" y="7"/>
                    <a:pt x="207"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1249775" y="1792325"/>
              <a:ext cx="21350" cy="131725"/>
            </a:xfrm>
            <a:custGeom>
              <a:avLst/>
              <a:gdLst/>
              <a:ahLst/>
              <a:cxnLst/>
              <a:rect l="l" t="t" r="r" b="b"/>
              <a:pathLst>
                <a:path w="854" h="5269" extrusionOk="0">
                  <a:moveTo>
                    <a:pt x="426" y="1"/>
                  </a:moveTo>
                  <a:cubicBezTo>
                    <a:pt x="399" y="1"/>
                    <a:pt x="373" y="9"/>
                    <a:pt x="350" y="25"/>
                  </a:cubicBezTo>
                  <a:cubicBezTo>
                    <a:pt x="288" y="68"/>
                    <a:pt x="173" y="151"/>
                    <a:pt x="5" y="4701"/>
                  </a:cubicBezTo>
                  <a:cubicBezTo>
                    <a:pt x="1" y="4771"/>
                    <a:pt x="55" y="4832"/>
                    <a:pt x="127" y="4836"/>
                  </a:cubicBezTo>
                  <a:cubicBezTo>
                    <a:pt x="190" y="4836"/>
                    <a:pt x="256" y="4793"/>
                    <a:pt x="258" y="4723"/>
                  </a:cubicBezTo>
                  <a:cubicBezTo>
                    <a:pt x="295" y="3695"/>
                    <a:pt x="360" y="2271"/>
                    <a:pt x="426" y="1292"/>
                  </a:cubicBezTo>
                  <a:cubicBezTo>
                    <a:pt x="491" y="2334"/>
                    <a:pt x="559" y="3951"/>
                    <a:pt x="598" y="5074"/>
                  </a:cubicBezTo>
                  <a:cubicBezTo>
                    <a:pt x="600" y="5142"/>
                    <a:pt x="655" y="5268"/>
                    <a:pt x="725" y="5268"/>
                  </a:cubicBezTo>
                  <a:lnTo>
                    <a:pt x="727" y="5268"/>
                  </a:lnTo>
                  <a:cubicBezTo>
                    <a:pt x="797" y="5268"/>
                    <a:pt x="853" y="5135"/>
                    <a:pt x="849" y="5065"/>
                  </a:cubicBezTo>
                  <a:cubicBezTo>
                    <a:pt x="679" y="149"/>
                    <a:pt x="572" y="42"/>
                    <a:pt x="467" y="7"/>
                  </a:cubicBezTo>
                  <a:cubicBezTo>
                    <a:pt x="454" y="3"/>
                    <a:pt x="440" y="1"/>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819625" y="1554000"/>
              <a:ext cx="409175" cy="352875"/>
            </a:xfrm>
            <a:custGeom>
              <a:avLst/>
              <a:gdLst/>
              <a:ahLst/>
              <a:cxnLst/>
              <a:rect l="l" t="t" r="r" b="b"/>
              <a:pathLst>
                <a:path w="16367" h="14115" extrusionOk="0">
                  <a:moveTo>
                    <a:pt x="141" y="0"/>
                  </a:moveTo>
                  <a:cubicBezTo>
                    <a:pt x="71" y="0"/>
                    <a:pt x="1" y="52"/>
                    <a:pt x="13" y="144"/>
                  </a:cubicBezTo>
                  <a:cubicBezTo>
                    <a:pt x="988" y="7702"/>
                    <a:pt x="4089" y="11167"/>
                    <a:pt x="6517" y="12742"/>
                  </a:cubicBezTo>
                  <a:cubicBezTo>
                    <a:pt x="8246" y="13865"/>
                    <a:pt x="9782" y="14114"/>
                    <a:pt x="10279" y="14114"/>
                  </a:cubicBezTo>
                  <a:cubicBezTo>
                    <a:pt x="10288" y="14114"/>
                    <a:pt x="10296" y="14115"/>
                    <a:pt x="10304" y="14115"/>
                  </a:cubicBezTo>
                  <a:cubicBezTo>
                    <a:pt x="10346" y="14115"/>
                    <a:pt x="10388" y="14110"/>
                    <a:pt x="10428" y="14101"/>
                  </a:cubicBezTo>
                  <a:cubicBezTo>
                    <a:pt x="10644" y="14038"/>
                    <a:pt x="11610" y="13290"/>
                    <a:pt x="13167" y="12075"/>
                  </a:cubicBezTo>
                  <a:cubicBezTo>
                    <a:pt x="14260" y="11224"/>
                    <a:pt x="15603" y="10175"/>
                    <a:pt x="15900" y="10016"/>
                  </a:cubicBezTo>
                  <a:cubicBezTo>
                    <a:pt x="16031" y="10373"/>
                    <a:pt x="16109" y="12258"/>
                    <a:pt x="16109" y="13979"/>
                  </a:cubicBezTo>
                  <a:cubicBezTo>
                    <a:pt x="16107" y="14053"/>
                    <a:pt x="16164" y="14112"/>
                    <a:pt x="16236" y="14112"/>
                  </a:cubicBezTo>
                  <a:cubicBezTo>
                    <a:pt x="16310" y="14112"/>
                    <a:pt x="16367" y="14053"/>
                    <a:pt x="16365" y="13979"/>
                  </a:cubicBezTo>
                  <a:cubicBezTo>
                    <a:pt x="16362" y="9743"/>
                    <a:pt x="16077" y="9743"/>
                    <a:pt x="15939" y="9743"/>
                  </a:cubicBezTo>
                  <a:cubicBezTo>
                    <a:pt x="15769" y="9743"/>
                    <a:pt x="15128" y="10223"/>
                    <a:pt x="13010" y="11874"/>
                  </a:cubicBezTo>
                  <a:cubicBezTo>
                    <a:pt x="11909" y="12733"/>
                    <a:pt x="10539" y="13800"/>
                    <a:pt x="10356" y="13859"/>
                  </a:cubicBezTo>
                  <a:cubicBezTo>
                    <a:pt x="10344" y="13861"/>
                    <a:pt x="10321" y="13863"/>
                    <a:pt x="10287" y="13863"/>
                  </a:cubicBezTo>
                  <a:cubicBezTo>
                    <a:pt x="9926" y="13863"/>
                    <a:pt x="8332" y="13673"/>
                    <a:pt x="6467" y="12404"/>
                  </a:cubicBezTo>
                  <a:cubicBezTo>
                    <a:pt x="4159" y="10831"/>
                    <a:pt x="1210" y="7422"/>
                    <a:pt x="266" y="111"/>
                  </a:cubicBezTo>
                  <a:cubicBezTo>
                    <a:pt x="256" y="35"/>
                    <a:pt x="199"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423825" y="1653225"/>
              <a:ext cx="625250" cy="329325"/>
            </a:xfrm>
            <a:custGeom>
              <a:avLst/>
              <a:gdLst/>
              <a:ahLst/>
              <a:cxnLst/>
              <a:rect l="l" t="t" r="r" b="b"/>
              <a:pathLst>
                <a:path w="25010" h="13173" extrusionOk="0">
                  <a:moveTo>
                    <a:pt x="127" y="1"/>
                  </a:moveTo>
                  <a:cubicBezTo>
                    <a:pt x="55" y="1"/>
                    <a:pt x="1" y="129"/>
                    <a:pt x="1" y="199"/>
                  </a:cubicBezTo>
                  <a:cubicBezTo>
                    <a:pt x="42" y="6701"/>
                    <a:pt x="9611" y="11310"/>
                    <a:pt x="14662" y="12802"/>
                  </a:cubicBezTo>
                  <a:cubicBezTo>
                    <a:pt x="15510" y="13048"/>
                    <a:pt x="16390" y="13172"/>
                    <a:pt x="17272" y="13172"/>
                  </a:cubicBezTo>
                  <a:cubicBezTo>
                    <a:pt x="17280" y="13172"/>
                    <a:pt x="17287" y="13172"/>
                    <a:pt x="17295" y="13172"/>
                  </a:cubicBezTo>
                  <a:cubicBezTo>
                    <a:pt x="21424" y="13172"/>
                    <a:pt x="24899" y="10647"/>
                    <a:pt x="24940" y="10616"/>
                  </a:cubicBezTo>
                  <a:cubicBezTo>
                    <a:pt x="24997" y="10572"/>
                    <a:pt x="25010" y="10492"/>
                    <a:pt x="24968" y="10435"/>
                  </a:cubicBezTo>
                  <a:cubicBezTo>
                    <a:pt x="24942" y="10398"/>
                    <a:pt x="24902" y="10378"/>
                    <a:pt x="24861" y="10378"/>
                  </a:cubicBezTo>
                  <a:cubicBezTo>
                    <a:pt x="24836" y="10378"/>
                    <a:pt x="24812" y="10385"/>
                    <a:pt x="24789" y="10400"/>
                  </a:cubicBezTo>
                  <a:cubicBezTo>
                    <a:pt x="24750" y="10429"/>
                    <a:pt x="21343" y="12884"/>
                    <a:pt x="17308" y="12884"/>
                  </a:cubicBezTo>
                  <a:cubicBezTo>
                    <a:pt x="16469" y="12884"/>
                    <a:pt x="15603" y="12778"/>
                    <a:pt x="14734" y="12522"/>
                  </a:cubicBezTo>
                  <a:cubicBezTo>
                    <a:pt x="9744" y="11048"/>
                    <a:pt x="295" y="6551"/>
                    <a:pt x="254" y="197"/>
                  </a:cubicBezTo>
                  <a:cubicBezTo>
                    <a:pt x="254" y="127"/>
                    <a:pt x="195"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44"/>
          <p:cNvGrpSpPr/>
          <p:nvPr/>
        </p:nvGrpSpPr>
        <p:grpSpPr>
          <a:xfrm rot="-1467473" flipH="1">
            <a:off x="1047313" y="2482486"/>
            <a:ext cx="551416" cy="491479"/>
            <a:chOff x="2410300" y="1751875"/>
            <a:chExt cx="899525" cy="801750"/>
          </a:xfrm>
        </p:grpSpPr>
        <p:sp>
          <p:nvSpPr>
            <p:cNvPr id="712" name="Google Shape;712;p44"/>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44"/>
          <p:cNvSpPr/>
          <p:nvPr/>
        </p:nvSpPr>
        <p:spPr>
          <a:xfrm>
            <a:off x="4777049" y="2550557"/>
            <a:ext cx="748036" cy="425563"/>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44"/>
          <p:cNvGrpSpPr/>
          <p:nvPr/>
        </p:nvGrpSpPr>
        <p:grpSpPr>
          <a:xfrm rot="825128" flipH="1">
            <a:off x="4695816" y="1443324"/>
            <a:ext cx="830843" cy="446613"/>
            <a:chOff x="5846225" y="1730825"/>
            <a:chExt cx="1544250" cy="830100"/>
          </a:xfrm>
        </p:grpSpPr>
        <p:sp>
          <p:nvSpPr>
            <p:cNvPr id="721" name="Google Shape;721;p44"/>
            <p:cNvSpPr/>
            <p:nvPr/>
          </p:nvSpPr>
          <p:spPr>
            <a:xfrm>
              <a:off x="5846225" y="1730825"/>
              <a:ext cx="1544250" cy="830100"/>
            </a:xfrm>
            <a:custGeom>
              <a:avLst/>
              <a:gdLst/>
              <a:ahLst/>
              <a:cxnLst/>
              <a:rect l="l" t="t" r="r" b="b"/>
              <a:pathLst>
                <a:path w="61770" h="33204" extrusionOk="0">
                  <a:moveTo>
                    <a:pt x="15261" y="3269"/>
                  </a:moveTo>
                  <a:cubicBezTo>
                    <a:pt x="15541" y="3269"/>
                    <a:pt x="17819" y="6920"/>
                    <a:pt x="17921" y="7032"/>
                  </a:cubicBezTo>
                  <a:cubicBezTo>
                    <a:pt x="18010" y="7131"/>
                    <a:pt x="17905" y="7309"/>
                    <a:pt x="17720" y="7309"/>
                  </a:cubicBezTo>
                  <a:cubicBezTo>
                    <a:pt x="17688" y="7309"/>
                    <a:pt x="17654" y="7304"/>
                    <a:pt x="17618" y="7292"/>
                  </a:cubicBezTo>
                  <a:cubicBezTo>
                    <a:pt x="17372" y="7209"/>
                    <a:pt x="17496" y="7063"/>
                    <a:pt x="16373" y="7054"/>
                  </a:cubicBezTo>
                  <a:cubicBezTo>
                    <a:pt x="16368" y="7054"/>
                    <a:pt x="16363" y="7054"/>
                    <a:pt x="16359" y="7054"/>
                  </a:cubicBezTo>
                  <a:cubicBezTo>
                    <a:pt x="15248" y="7054"/>
                    <a:pt x="15382" y="8118"/>
                    <a:pt x="15382" y="8118"/>
                  </a:cubicBezTo>
                  <a:cubicBezTo>
                    <a:pt x="15282" y="8073"/>
                    <a:pt x="15197" y="8058"/>
                    <a:pt x="15126" y="8058"/>
                  </a:cubicBezTo>
                  <a:cubicBezTo>
                    <a:pt x="14973" y="8058"/>
                    <a:pt x="14892" y="8132"/>
                    <a:pt x="14892" y="8132"/>
                  </a:cubicBezTo>
                  <a:cubicBezTo>
                    <a:pt x="14361" y="7829"/>
                    <a:pt x="13871" y="7516"/>
                    <a:pt x="13419" y="7201"/>
                  </a:cubicBezTo>
                  <a:lnTo>
                    <a:pt x="13419" y="7201"/>
                  </a:lnTo>
                  <a:cubicBezTo>
                    <a:pt x="14288" y="5171"/>
                    <a:pt x="15132" y="3294"/>
                    <a:pt x="15256" y="3270"/>
                  </a:cubicBezTo>
                  <a:cubicBezTo>
                    <a:pt x="15257" y="3270"/>
                    <a:pt x="15259" y="3269"/>
                    <a:pt x="15261" y="3269"/>
                  </a:cubicBezTo>
                  <a:close/>
                  <a:moveTo>
                    <a:pt x="13387" y="7276"/>
                  </a:moveTo>
                  <a:cubicBezTo>
                    <a:pt x="14131" y="7824"/>
                    <a:pt x="14672" y="8166"/>
                    <a:pt x="14706" y="8175"/>
                  </a:cubicBezTo>
                  <a:cubicBezTo>
                    <a:pt x="14809" y="8199"/>
                    <a:pt x="14972" y="8703"/>
                    <a:pt x="15094" y="8843"/>
                  </a:cubicBezTo>
                  <a:cubicBezTo>
                    <a:pt x="15217" y="8984"/>
                    <a:pt x="14878" y="9189"/>
                    <a:pt x="14839" y="9355"/>
                  </a:cubicBezTo>
                  <a:cubicBezTo>
                    <a:pt x="14809" y="9479"/>
                    <a:pt x="14844" y="9534"/>
                    <a:pt x="14708" y="9534"/>
                  </a:cubicBezTo>
                  <a:cubicBezTo>
                    <a:pt x="14660" y="9534"/>
                    <a:pt x="14591" y="9527"/>
                    <a:pt x="14490" y="9514"/>
                  </a:cubicBezTo>
                  <a:cubicBezTo>
                    <a:pt x="14438" y="9508"/>
                    <a:pt x="14375" y="9505"/>
                    <a:pt x="14305" y="9505"/>
                  </a:cubicBezTo>
                  <a:cubicBezTo>
                    <a:pt x="13855" y="9505"/>
                    <a:pt x="13106" y="9626"/>
                    <a:pt x="13025" y="9645"/>
                  </a:cubicBezTo>
                  <a:cubicBezTo>
                    <a:pt x="12929" y="9665"/>
                    <a:pt x="13027" y="9999"/>
                    <a:pt x="13005" y="10171"/>
                  </a:cubicBezTo>
                  <a:cubicBezTo>
                    <a:pt x="12997" y="10236"/>
                    <a:pt x="12654" y="10281"/>
                    <a:pt x="12114" y="10317"/>
                  </a:cubicBezTo>
                  <a:lnTo>
                    <a:pt x="12114" y="10317"/>
                  </a:lnTo>
                  <a:cubicBezTo>
                    <a:pt x="12477" y="9428"/>
                    <a:pt x="12934" y="8334"/>
                    <a:pt x="13387" y="7276"/>
                  </a:cubicBezTo>
                  <a:close/>
                  <a:moveTo>
                    <a:pt x="23446" y="1"/>
                  </a:moveTo>
                  <a:cubicBezTo>
                    <a:pt x="23221" y="1"/>
                    <a:pt x="22626" y="2219"/>
                    <a:pt x="22626" y="2219"/>
                  </a:cubicBezTo>
                  <a:cubicBezTo>
                    <a:pt x="22478" y="2200"/>
                    <a:pt x="22331" y="2192"/>
                    <a:pt x="22186" y="2192"/>
                  </a:cubicBezTo>
                  <a:cubicBezTo>
                    <a:pt x="19476" y="2192"/>
                    <a:pt x="17369" y="5183"/>
                    <a:pt x="17369" y="5183"/>
                  </a:cubicBezTo>
                  <a:cubicBezTo>
                    <a:pt x="17369" y="5183"/>
                    <a:pt x="15929" y="2740"/>
                    <a:pt x="15324" y="2740"/>
                  </a:cubicBezTo>
                  <a:cubicBezTo>
                    <a:pt x="15320" y="2740"/>
                    <a:pt x="15316" y="2740"/>
                    <a:pt x="15313" y="2740"/>
                  </a:cubicBezTo>
                  <a:cubicBezTo>
                    <a:pt x="15024" y="2755"/>
                    <a:pt x="14098" y="4833"/>
                    <a:pt x="13184" y="7033"/>
                  </a:cubicBezTo>
                  <a:lnTo>
                    <a:pt x="13184" y="7033"/>
                  </a:lnTo>
                  <a:cubicBezTo>
                    <a:pt x="10150" y="4847"/>
                    <a:pt x="8928" y="2593"/>
                    <a:pt x="8911" y="2593"/>
                  </a:cubicBezTo>
                  <a:lnTo>
                    <a:pt x="8911" y="2593"/>
                  </a:lnTo>
                  <a:cubicBezTo>
                    <a:pt x="8910" y="2593"/>
                    <a:pt x="8913" y="2601"/>
                    <a:pt x="8920" y="2616"/>
                  </a:cubicBezTo>
                  <a:cubicBezTo>
                    <a:pt x="9639" y="4239"/>
                    <a:pt x="11698" y="6007"/>
                    <a:pt x="13155" y="7103"/>
                  </a:cubicBezTo>
                  <a:lnTo>
                    <a:pt x="13155" y="7103"/>
                  </a:lnTo>
                  <a:cubicBezTo>
                    <a:pt x="12682" y="8242"/>
                    <a:pt x="12214" y="9409"/>
                    <a:pt x="11841" y="10334"/>
                  </a:cubicBezTo>
                  <a:lnTo>
                    <a:pt x="11841" y="10334"/>
                  </a:lnTo>
                  <a:cubicBezTo>
                    <a:pt x="10959" y="10385"/>
                    <a:pt x="9699" y="10423"/>
                    <a:pt x="8507" y="10492"/>
                  </a:cubicBezTo>
                  <a:cubicBezTo>
                    <a:pt x="6379" y="10616"/>
                    <a:pt x="3973" y="11423"/>
                    <a:pt x="3177" y="11693"/>
                  </a:cubicBezTo>
                  <a:cubicBezTo>
                    <a:pt x="2383" y="11966"/>
                    <a:pt x="2372" y="12071"/>
                    <a:pt x="2614" y="12110"/>
                  </a:cubicBezTo>
                  <a:cubicBezTo>
                    <a:pt x="2633" y="12113"/>
                    <a:pt x="2655" y="12114"/>
                    <a:pt x="2681" y="12114"/>
                  </a:cubicBezTo>
                  <a:cubicBezTo>
                    <a:pt x="3279" y="12114"/>
                    <a:pt x="5650" y="11314"/>
                    <a:pt x="7724" y="10912"/>
                  </a:cubicBezTo>
                  <a:cubicBezTo>
                    <a:pt x="9039" y="10660"/>
                    <a:pt x="10635" y="10584"/>
                    <a:pt x="11758" y="10541"/>
                  </a:cubicBezTo>
                  <a:lnTo>
                    <a:pt x="11758" y="10541"/>
                  </a:lnTo>
                  <a:cubicBezTo>
                    <a:pt x="11407" y="11410"/>
                    <a:pt x="11154" y="12028"/>
                    <a:pt x="11083" y="12140"/>
                  </a:cubicBezTo>
                  <a:cubicBezTo>
                    <a:pt x="10795" y="12601"/>
                    <a:pt x="3190" y="17236"/>
                    <a:pt x="2732" y="17419"/>
                  </a:cubicBezTo>
                  <a:cubicBezTo>
                    <a:pt x="2517" y="17504"/>
                    <a:pt x="2172" y="17546"/>
                    <a:pt x="1810" y="17546"/>
                  </a:cubicBezTo>
                  <a:cubicBezTo>
                    <a:pt x="1399" y="17546"/>
                    <a:pt x="965" y="17492"/>
                    <a:pt x="675" y="17390"/>
                  </a:cubicBezTo>
                  <a:cubicBezTo>
                    <a:pt x="466" y="17317"/>
                    <a:pt x="292" y="17279"/>
                    <a:pt x="183" y="17279"/>
                  </a:cubicBezTo>
                  <a:cubicBezTo>
                    <a:pt x="9" y="17279"/>
                    <a:pt x="0" y="17377"/>
                    <a:pt x="274" y="17589"/>
                  </a:cubicBezTo>
                  <a:cubicBezTo>
                    <a:pt x="501" y="17763"/>
                    <a:pt x="1015" y="17825"/>
                    <a:pt x="1517" y="17825"/>
                  </a:cubicBezTo>
                  <a:cubicBezTo>
                    <a:pt x="2001" y="17825"/>
                    <a:pt x="2472" y="17768"/>
                    <a:pt x="2664" y="17698"/>
                  </a:cubicBezTo>
                  <a:cubicBezTo>
                    <a:pt x="3052" y="17556"/>
                    <a:pt x="11075" y="13124"/>
                    <a:pt x="11406" y="12123"/>
                  </a:cubicBezTo>
                  <a:cubicBezTo>
                    <a:pt x="11482" y="11893"/>
                    <a:pt x="11713" y="11303"/>
                    <a:pt x="12027" y="10531"/>
                  </a:cubicBezTo>
                  <a:lnTo>
                    <a:pt x="12027" y="10531"/>
                  </a:lnTo>
                  <a:cubicBezTo>
                    <a:pt x="12614" y="10509"/>
                    <a:pt x="13031" y="10495"/>
                    <a:pt x="13140" y="10461"/>
                  </a:cubicBezTo>
                  <a:cubicBezTo>
                    <a:pt x="13456" y="10361"/>
                    <a:pt x="13888" y="10289"/>
                    <a:pt x="15027" y="10212"/>
                  </a:cubicBezTo>
                  <a:cubicBezTo>
                    <a:pt x="16163" y="10134"/>
                    <a:pt x="17079" y="9767"/>
                    <a:pt x="17367" y="9307"/>
                  </a:cubicBezTo>
                  <a:cubicBezTo>
                    <a:pt x="17655" y="8847"/>
                    <a:pt x="17710" y="8624"/>
                    <a:pt x="18346" y="8426"/>
                  </a:cubicBezTo>
                  <a:cubicBezTo>
                    <a:pt x="18444" y="8396"/>
                    <a:pt x="18528" y="8382"/>
                    <a:pt x="18603" y="8382"/>
                  </a:cubicBezTo>
                  <a:cubicBezTo>
                    <a:pt x="19018" y="8382"/>
                    <a:pt x="19112" y="8818"/>
                    <a:pt x="19186" y="9336"/>
                  </a:cubicBezTo>
                  <a:cubicBezTo>
                    <a:pt x="19273" y="9946"/>
                    <a:pt x="17607" y="14136"/>
                    <a:pt x="17566" y="14304"/>
                  </a:cubicBezTo>
                  <a:cubicBezTo>
                    <a:pt x="17526" y="14472"/>
                    <a:pt x="13651" y="18775"/>
                    <a:pt x="12935" y="19543"/>
                  </a:cubicBezTo>
                  <a:cubicBezTo>
                    <a:pt x="12220" y="20313"/>
                    <a:pt x="10730" y="21835"/>
                    <a:pt x="10049" y="21966"/>
                  </a:cubicBezTo>
                  <a:cubicBezTo>
                    <a:pt x="9959" y="21983"/>
                    <a:pt x="9856" y="21990"/>
                    <a:pt x="9747" y="21990"/>
                  </a:cubicBezTo>
                  <a:cubicBezTo>
                    <a:pt x="9290" y="21990"/>
                    <a:pt x="8717" y="21869"/>
                    <a:pt x="8442" y="21869"/>
                  </a:cubicBezTo>
                  <a:cubicBezTo>
                    <a:pt x="8290" y="21869"/>
                    <a:pt x="8229" y="21906"/>
                    <a:pt x="8329" y="22021"/>
                  </a:cubicBezTo>
                  <a:cubicBezTo>
                    <a:pt x="8505" y="22225"/>
                    <a:pt x="8953" y="22353"/>
                    <a:pt x="9464" y="22353"/>
                  </a:cubicBezTo>
                  <a:cubicBezTo>
                    <a:pt x="9880" y="22353"/>
                    <a:pt x="10339" y="22269"/>
                    <a:pt x="10730" y="22073"/>
                  </a:cubicBezTo>
                  <a:cubicBezTo>
                    <a:pt x="11602" y="21637"/>
                    <a:pt x="17847" y="14845"/>
                    <a:pt x="18067" y="14428"/>
                  </a:cubicBezTo>
                  <a:cubicBezTo>
                    <a:pt x="18288" y="14010"/>
                    <a:pt x="18813" y="12267"/>
                    <a:pt x="18813" y="12267"/>
                  </a:cubicBezTo>
                  <a:cubicBezTo>
                    <a:pt x="18813" y="12267"/>
                    <a:pt x="19356" y="12029"/>
                    <a:pt x="19592" y="11791"/>
                  </a:cubicBezTo>
                  <a:cubicBezTo>
                    <a:pt x="19825" y="11556"/>
                    <a:pt x="20222" y="10649"/>
                    <a:pt x="20222" y="10649"/>
                  </a:cubicBezTo>
                  <a:cubicBezTo>
                    <a:pt x="20519" y="10954"/>
                    <a:pt x="20887" y="11421"/>
                    <a:pt x="21334" y="11421"/>
                  </a:cubicBezTo>
                  <a:cubicBezTo>
                    <a:pt x="21454" y="11421"/>
                    <a:pt x="21580" y="11387"/>
                    <a:pt x="21712" y="11307"/>
                  </a:cubicBezTo>
                  <a:cubicBezTo>
                    <a:pt x="22336" y="10928"/>
                    <a:pt x="21511" y="10197"/>
                    <a:pt x="21773" y="9848"/>
                  </a:cubicBezTo>
                  <a:cubicBezTo>
                    <a:pt x="21833" y="9768"/>
                    <a:pt x="21878" y="9734"/>
                    <a:pt x="21916" y="9734"/>
                  </a:cubicBezTo>
                  <a:cubicBezTo>
                    <a:pt x="22043" y="9734"/>
                    <a:pt x="22080" y="10122"/>
                    <a:pt x="22277" y="10441"/>
                  </a:cubicBezTo>
                  <a:cubicBezTo>
                    <a:pt x="22530" y="10856"/>
                    <a:pt x="23381" y="11240"/>
                    <a:pt x="23727" y="11266"/>
                  </a:cubicBezTo>
                  <a:cubicBezTo>
                    <a:pt x="23742" y="11267"/>
                    <a:pt x="23755" y="11267"/>
                    <a:pt x="23768" y="11267"/>
                  </a:cubicBezTo>
                  <a:cubicBezTo>
                    <a:pt x="23996" y="11267"/>
                    <a:pt x="24042" y="11113"/>
                    <a:pt x="24270" y="11113"/>
                  </a:cubicBezTo>
                  <a:cubicBezTo>
                    <a:pt x="24346" y="11113"/>
                    <a:pt x="24443" y="11130"/>
                    <a:pt x="24574" y="11176"/>
                  </a:cubicBezTo>
                  <a:cubicBezTo>
                    <a:pt x="24612" y="11190"/>
                    <a:pt x="24666" y="11196"/>
                    <a:pt x="24731" y="11196"/>
                  </a:cubicBezTo>
                  <a:cubicBezTo>
                    <a:pt x="25581" y="11196"/>
                    <a:pt x="28482" y="10123"/>
                    <a:pt x="28482" y="10123"/>
                  </a:cubicBezTo>
                  <a:lnTo>
                    <a:pt x="28482" y="10123"/>
                  </a:lnTo>
                  <a:cubicBezTo>
                    <a:pt x="28482" y="10123"/>
                    <a:pt x="27627" y="13390"/>
                    <a:pt x="27603" y="13739"/>
                  </a:cubicBezTo>
                  <a:cubicBezTo>
                    <a:pt x="27579" y="14086"/>
                    <a:pt x="35002" y="25731"/>
                    <a:pt x="35185" y="26187"/>
                  </a:cubicBezTo>
                  <a:cubicBezTo>
                    <a:pt x="35370" y="26645"/>
                    <a:pt x="35974" y="27794"/>
                    <a:pt x="35813" y="28462"/>
                  </a:cubicBezTo>
                  <a:cubicBezTo>
                    <a:pt x="35707" y="28896"/>
                    <a:pt x="35787" y="29076"/>
                    <a:pt x="35891" y="29076"/>
                  </a:cubicBezTo>
                  <a:cubicBezTo>
                    <a:pt x="35946" y="29076"/>
                    <a:pt x="36008" y="29024"/>
                    <a:pt x="36051" y="28931"/>
                  </a:cubicBezTo>
                  <a:cubicBezTo>
                    <a:pt x="36592" y="27770"/>
                    <a:pt x="36147" y="26597"/>
                    <a:pt x="35080" y="24924"/>
                  </a:cubicBezTo>
                  <a:cubicBezTo>
                    <a:pt x="34014" y="23249"/>
                    <a:pt x="28203" y="13942"/>
                    <a:pt x="28201" y="13706"/>
                  </a:cubicBezTo>
                  <a:cubicBezTo>
                    <a:pt x="28201" y="13471"/>
                    <a:pt x="28984" y="10245"/>
                    <a:pt x="28984" y="10245"/>
                  </a:cubicBezTo>
                  <a:cubicBezTo>
                    <a:pt x="29444" y="10533"/>
                    <a:pt x="36005" y="11183"/>
                    <a:pt x="36005" y="11183"/>
                  </a:cubicBezTo>
                  <a:cubicBezTo>
                    <a:pt x="36005" y="11183"/>
                    <a:pt x="38644" y="17774"/>
                    <a:pt x="38825" y="17997"/>
                  </a:cubicBezTo>
                  <a:cubicBezTo>
                    <a:pt x="39008" y="18217"/>
                    <a:pt x="44638" y="25249"/>
                    <a:pt x="49840" y="28686"/>
                  </a:cubicBezTo>
                  <a:cubicBezTo>
                    <a:pt x="54158" y="31539"/>
                    <a:pt x="57437" y="32593"/>
                    <a:pt x="58647" y="32946"/>
                  </a:cubicBezTo>
                  <a:cubicBezTo>
                    <a:pt x="59154" y="33094"/>
                    <a:pt x="60229" y="33204"/>
                    <a:pt x="60862" y="33204"/>
                  </a:cubicBezTo>
                  <a:cubicBezTo>
                    <a:pt x="61741" y="33204"/>
                    <a:pt x="61770" y="32992"/>
                    <a:pt x="58255" y="32379"/>
                  </a:cubicBezTo>
                  <a:cubicBezTo>
                    <a:pt x="52206" y="31323"/>
                    <a:pt x="45286" y="24396"/>
                    <a:pt x="44084" y="23279"/>
                  </a:cubicBezTo>
                  <a:cubicBezTo>
                    <a:pt x="42882" y="22163"/>
                    <a:pt x="39759" y="18282"/>
                    <a:pt x="39493" y="17687"/>
                  </a:cubicBezTo>
                  <a:cubicBezTo>
                    <a:pt x="39224" y="17092"/>
                    <a:pt x="36572" y="11026"/>
                    <a:pt x="36572" y="11026"/>
                  </a:cubicBezTo>
                  <a:lnTo>
                    <a:pt x="36572" y="11026"/>
                  </a:lnTo>
                  <a:cubicBezTo>
                    <a:pt x="36577" y="11026"/>
                    <a:pt x="36583" y="11026"/>
                    <a:pt x="36588" y="11026"/>
                  </a:cubicBezTo>
                  <a:cubicBezTo>
                    <a:pt x="37363" y="11026"/>
                    <a:pt x="39140" y="10410"/>
                    <a:pt x="39290" y="10036"/>
                  </a:cubicBezTo>
                  <a:cubicBezTo>
                    <a:pt x="39438" y="9661"/>
                    <a:pt x="38880" y="9290"/>
                    <a:pt x="38880" y="9290"/>
                  </a:cubicBezTo>
                  <a:lnTo>
                    <a:pt x="38880" y="9290"/>
                  </a:lnTo>
                  <a:cubicBezTo>
                    <a:pt x="40119" y="9590"/>
                    <a:pt x="44350" y="11660"/>
                    <a:pt x="45333" y="11660"/>
                  </a:cubicBezTo>
                  <a:cubicBezTo>
                    <a:pt x="45809" y="11660"/>
                    <a:pt x="45525" y="11175"/>
                    <a:pt x="43772" y="9770"/>
                  </a:cubicBezTo>
                  <a:cubicBezTo>
                    <a:pt x="38398" y="5460"/>
                    <a:pt x="29252" y="4533"/>
                    <a:pt x="28124" y="4083"/>
                  </a:cubicBezTo>
                  <a:cubicBezTo>
                    <a:pt x="27114" y="3679"/>
                    <a:pt x="25727" y="3658"/>
                    <a:pt x="25450" y="3658"/>
                  </a:cubicBezTo>
                  <a:cubicBezTo>
                    <a:pt x="25417" y="3658"/>
                    <a:pt x="25400" y="3658"/>
                    <a:pt x="25400" y="3658"/>
                  </a:cubicBezTo>
                  <a:lnTo>
                    <a:pt x="24687" y="2954"/>
                  </a:lnTo>
                  <a:cubicBezTo>
                    <a:pt x="23974" y="2251"/>
                    <a:pt x="23322" y="2504"/>
                    <a:pt x="23278" y="1963"/>
                  </a:cubicBezTo>
                  <a:cubicBezTo>
                    <a:pt x="23234" y="1422"/>
                    <a:pt x="23671" y="114"/>
                    <a:pt x="23461" y="5"/>
                  </a:cubicBezTo>
                  <a:cubicBezTo>
                    <a:pt x="23456" y="2"/>
                    <a:pt x="23451" y="1"/>
                    <a:pt x="23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a:off x="6456525" y="1942525"/>
              <a:ext cx="14550" cy="17875"/>
            </a:xfrm>
            <a:custGeom>
              <a:avLst/>
              <a:gdLst/>
              <a:ahLst/>
              <a:cxnLst/>
              <a:rect l="l" t="t" r="r" b="b"/>
              <a:pathLst>
                <a:path w="582" h="715" extrusionOk="0">
                  <a:moveTo>
                    <a:pt x="266" y="1"/>
                  </a:moveTo>
                  <a:cubicBezTo>
                    <a:pt x="212" y="1"/>
                    <a:pt x="160" y="3"/>
                    <a:pt x="116" y="4"/>
                  </a:cubicBezTo>
                  <a:cubicBezTo>
                    <a:pt x="0" y="4"/>
                    <a:pt x="98" y="682"/>
                    <a:pt x="221" y="713"/>
                  </a:cubicBezTo>
                  <a:cubicBezTo>
                    <a:pt x="225" y="714"/>
                    <a:pt x="229" y="714"/>
                    <a:pt x="233" y="714"/>
                  </a:cubicBezTo>
                  <a:cubicBezTo>
                    <a:pt x="355" y="714"/>
                    <a:pt x="533" y="331"/>
                    <a:pt x="561" y="154"/>
                  </a:cubicBezTo>
                  <a:cubicBezTo>
                    <a:pt x="582" y="20"/>
                    <a:pt x="420"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6460275" y="1953075"/>
              <a:ext cx="75225" cy="41250"/>
            </a:xfrm>
            <a:custGeom>
              <a:avLst/>
              <a:gdLst/>
              <a:ahLst/>
              <a:cxnLst/>
              <a:rect l="l" t="t" r="r" b="b"/>
              <a:pathLst>
                <a:path w="3009" h="1650" extrusionOk="0">
                  <a:moveTo>
                    <a:pt x="1159" y="1"/>
                  </a:moveTo>
                  <a:cubicBezTo>
                    <a:pt x="1024" y="83"/>
                    <a:pt x="1" y="1423"/>
                    <a:pt x="110" y="1508"/>
                  </a:cubicBezTo>
                  <a:cubicBezTo>
                    <a:pt x="209" y="1583"/>
                    <a:pt x="409" y="1649"/>
                    <a:pt x="536" y="1649"/>
                  </a:cubicBezTo>
                  <a:cubicBezTo>
                    <a:pt x="549" y="1649"/>
                    <a:pt x="561" y="1649"/>
                    <a:pt x="572" y="1647"/>
                  </a:cubicBezTo>
                  <a:cubicBezTo>
                    <a:pt x="692" y="1632"/>
                    <a:pt x="2812" y="925"/>
                    <a:pt x="2910" y="818"/>
                  </a:cubicBezTo>
                  <a:cubicBezTo>
                    <a:pt x="3008" y="714"/>
                    <a:pt x="2106" y="478"/>
                    <a:pt x="1741" y="360"/>
                  </a:cubicBezTo>
                  <a:cubicBezTo>
                    <a:pt x="1521" y="288"/>
                    <a:pt x="1322" y="166"/>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6318400" y="1969550"/>
              <a:ext cx="29425" cy="59675"/>
            </a:xfrm>
            <a:custGeom>
              <a:avLst/>
              <a:gdLst/>
              <a:ahLst/>
              <a:cxnLst/>
              <a:rect l="l" t="t" r="r" b="b"/>
              <a:pathLst>
                <a:path w="1177" h="2387" extrusionOk="0">
                  <a:moveTo>
                    <a:pt x="659" y="0"/>
                  </a:moveTo>
                  <a:cubicBezTo>
                    <a:pt x="659" y="0"/>
                    <a:pt x="35" y="2186"/>
                    <a:pt x="42" y="2240"/>
                  </a:cubicBezTo>
                  <a:cubicBezTo>
                    <a:pt x="51" y="2295"/>
                    <a:pt x="0" y="2378"/>
                    <a:pt x="90" y="2386"/>
                  </a:cubicBezTo>
                  <a:cubicBezTo>
                    <a:pt x="91" y="2387"/>
                    <a:pt x="93" y="2387"/>
                    <a:pt x="95" y="2387"/>
                  </a:cubicBezTo>
                  <a:cubicBezTo>
                    <a:pt x="195" y="2387"/>
                    <a:pt x="629" y="2087"/>
                    <a:pt x="751" y="1924"/>
                  </a:cubicBezTo>
                  <a:cubicBezTo>
                    <a:pt x="875" y="1756"/>
                    <a:pt x="1169" y="1008"/>
                    <a:pt x="1174" y="914"/>
                  </a:cubicBezTo>
                  <a:cubicBezTo>
                    <a:pt x="1176" y="820"/>
                    <a:pt x="1067" y="587"/>
                    <a:pt x="1065" y="554"/>
                  </a:cubicBezTo>
                  <a:cubicBezTo>
                    <a:pt x="1063" y="524"/>
                    <a:pt x="659" y="42"/>
                    <a:pt x="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6031525" y="2033675"/>
              <a:ext cx="273875" cy="157100"/>
            </a:xfrm>
            <a:custGeom>
              <a:avLst/>
              <a:gdLst/>
              <a:ahLst/>
              <a:cxnLst/>
              <a:rect l="l" t="t" r="r" b="b"/>
              <a:pathLst>
                <a:path w="10955" h="6284" extrusionOk="0">
                  <a:moveTo>
                    <a:pt x="10954" y="0"/>
                  </a:moveTo>
                  <a:lnTo>
                    <a:pt x="10954" y="0"/>
                  </a:lnTo>
                  <a:cubicBezTo>
                    <a:pt x="10954" y="1"/>
                    <a:pt x="4666" y="3686"/>
                    <a:pt x="4075" y="4118"/>
                  </a:cubicBezTo>
                  <a:cubicBezTo>
                    <a:pt x="3484" y="4550"/>
                    <a:pt x="951" y="5702"/>
                    <a:pt x="391" y="6007"/>
                  </a:cubicBezTo>
                  <a:cubicBezTo>
                    <a:pt x="0" y="6221"/>
                    <a:pt x="140" y="6283"/>
                    <a:pt x="371" y="6283"/>
                  </a:cubicBezTo>
                  <a:cubicBezTo>
                    <a:pt x="471" y="6283"/>
                    <a:pt x="588" y="6272"/>
                    <a:pt x="685" y="6256"/>
                  </a:cubicBezTo>
                  <a:cubicBezTo>
                    <a:pt x="1006" y="6201"/>
                    <a:pt x="3839" y="4546"/>
                    <a:pt x="4265" y="4251"/>
                  </a:cubicBezTo>
                  <a:cubicBezTo>
                    <a:pt x="4690" y="3957"/>
                    <a:pt x="10799" y="271"/>
                    <a:pt x="10799" y="271"/>
                  </a:cubicBezTo>
                  <a:lnTo>
                    <a:pt x="10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44"/>
          <p:cNvSpPr/>
          <p:nvPr/>
        </p:nvSpPr>
        <p:spPr>
          <a:xfrm rot="5400000">
            <a:off x="7243800"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rot="5400000">
            <a:off x="7243800"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rot="-2547602">
            <a:off x="7383832"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5"/>
          <p:cNvSpPr txBox="1">
            <a:spLocks noGrp="1"/>
          </p:cNvSpPr>
          <p:nvPr>
            <p:ph type="title" idx="6"/>
          </p:nvPr>
        </p:nvSpPr>
        <p:spPr>
          <a:xfrm>
            <a:off x="720000" y="540000"/>
            <a:ext cx="7704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Peak Season</a:t>
            </a:r>
            <a:endParaRPr sz="3000"/>
          </a:p>
        </p:txBody>
      </p:sp>
      <p:sp>
        <p:nvSpPr>
          <p:cNvPr id="735" name="Google Shape;735;p45"/>
          <p:cNvSpPr txBox="1">
            <a:spLocks noGrp="1"/>
          </p:cNvSpPr>
          <p:nvPr>
            <p:ph type="title"/>
          </p:nvPr>
        </p:nvSpPr>
        <p:spPr>
          <a:xfrm>
            <a:off x="835825" y="3202160"/>
            <a:ext cx="23364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Rain Water</a:t>
            </a:r>
            <a:endParaRPr/>
          </a:p>
        </p:txBody>
      </p:sp>
      <p:sp>
        <p:nvSpPr>
          <p:cNvPr id="736" name="Google Shape;736;p45"/>
          <p:cNvSpPr txBox="1">
            <a:spLocks noGrp="1"/>
          </p:cNvSpPr>
          <p:nvPr>
            <p:ph type="title" idx="2"/>
          </p:nvPr>
        </p:nvSpPr>
        <p:spPr>
          <a:xfrm>
            <a:off x="3403800" y="3202160"/>
            <a:ext cx="23364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Precipitation</a:t>
            </a:r>
            <a:endParaRPr/>
          </a:p>
        </p:txBody>
      </p:sp>
      <p:sp>
        <p:nvSpPr>
          <p:cNvPr id="737" name="Google Shape;737;p45"/>
          <p:cNvSpPr txBox="1">
            <a:spLocks noGrp="1"/>
          </p:cNvSpPr>
          <p:nvPr>
            <p:ph type="title" idx="4"/>
          </p:nvPr>
        </p:nvSpPr>
        <p:spPr>
          <a:xfrm>
            <a:off x="5971775" y="3360285"/>
            <a:ext cx="23364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High Temperature</a:t>
            </a:r>
            <a:endParaRPr/>
          </a:p>
        </p:txBody>
      </p:sp>
      <p:grpSp>
        <p:nvGrpSpPr>
          <p:cNvPr id="738" name="Google Shape;738;p45"/>
          <p:cNvGrpSpPr/>
          <p:nvPr/>
        </p:nvGrpSpPr>
        <p:grpSpPr>
          <a:xfrm rot="5400000" flipH="1">
            <a:off x="8309671" y="1489892"/>
            <a:ext cx="487751" cy="236731"/>
            <a:chOff x="238125" y="3221500"/>
            <a:chExt cx="1430775" cy="694225"/>
          </a:xfrm>
        </p:grpSpPr>
        <p:sp>
          <p:nvSpPr>
            <p:cNvPr id="739" name="Google Shape;739;p45"/>
            <p:cNvSpPr/>
            <p:nvPr/>
          </p:nvSpPr>
          <p:spPr>
            <a:xfrm>
              <a:off x="934925" y="3276675"/>
              <a:ext cx="551250" cy="457275"/>
            </a:xfrm>
            <a:custGeom>
              <a:avLst/>
              <a:gdLst/>
              <a:ahLst/>
              <a:cxnLst/>
              <a:rect l="l" t="t" r="r" b="b"/>
              <a:pathLst>
                <a:path w="22050" h="18291" extrusionOk="0">
                  <a:moveTo>
                    <a:pt x="12821" y="1"/>
                  </a:moveTo>
                  <a:cubicBezTo>
                    <a:pt x="11559" y="1"/>
                    <a:pt x="10537" y="745"/>
                    <a:pt x="10424" y="795"/>
                  </a:cubicBezTo>
                  <a:cubicBezTo>
                    <a:pt x="7366" y="2138"/>
                    <a:pt x="7142" y="3999"/>
                    <a:pt x="5440" y="6328"/>
                  </a:cubicBezTo>
                  <a:cubicBezTo>
                    <a:pt x="3460" y="9042"/>
                    <a:pt x="1597" y="11273"/>
                    <a:pt x="1048" y="12006"/>
                  </a:cubicBezTo>
                  <a:cubicBezTo>
                    <a:pt x="109" y="13266"/>
                    <a:pt x="0" y="15545"/>
                    <a:pt x="1585" y="15545"/>
                  </a:cubicBezTo>
                  <a:cubicBezTo>
                    <a:pt x="1720" y="15545"/>
                    <a:pt x="1867" y="15528"/>
                    <a:pt x="2027" y="15493"/>
                  </a:cubicBezTo>
                  <a:cubicBezTo>
                    <a:pt x="4064" y="15044"/>
                    <a:pt x="8898" y="7624"/>
                    <a:pt x="9020" y="7460"/>
                  </a:cubicBezTo>
                  <a:cubicBezTo>
                    <a:pt x="9045" y="7427"/>
                    <a:pt x="9074" y="7411"/>
                    <a:pt x="9105" y="7411"/>
                  </a:cubicBezTo>
                  <a:cubicBezTo>
                    <a:pt x="9229" y="7411"/>
                    <a:pt x="9389" y="7646"/>
                    <a:pt x="9486" y="7971"/>
                  </a:cubicBezTo>
                  <a:cubicBezTo>
                    <a:pt x="9609" y="8379"/>
                    <a:pt x="9977" y="9439"/>
                    <a:pt x="11015" y="10110"/>
                  </a:cubicBezTo>
                  <a:cubicBezTo>
                    <a:pt x="11766" y="10595"/>
                    <a:pt x="12146" y="10635"/>
                    <a:pt x="12536" y="10635"/>
                  </a:cubicBezTo>
                  <a:cubicBezTo>
                    <a:pt x="12612" y="10635"/>
                    <a:pt x="12688" y="10633"/>
                    <a:pt x="12767" y="10633"/>
                  </a:cubicBezTo>
                  <a:cubicBezTo>
                    <a:pt x="12845" y="10633"/>
                    <a:pt x="12926" y="10635"/>
                    <a:pt x="13013" y="10640"/>
                  </a:cubicBezTo>
                  <a:cubicBezTo>
                    <a:pt x="13021" y="10641"/>
                    <a:pt x="13029" y="10641"/>
                    <a:pt x="13037" y="10641"/>
                  </a:cubicBezTo>
                  <a:cubicBezTo>
                    <a:pt x="13678" y="10641"/>
                    <a:pt x="14932" y="9043"/>
                    <a:pt x="15053" y="8440"/>
                  </a:cubicBezTo>
                  <a:cubicBezTo>
                    <a:pt x="15133" y="8037"/>
                    <a:pt x="15293" y="7520"/>
                    <a:pt x="15440" y="7520"/>
                  </a:cubicBezTo>
                  <a:cubicBezTo>
                    <a:pt x="15516" y="7520"/>
                    <a:pt x="15588" y="7660"/>
                    <a:pt x="15644" y="8030"/>
                  </a:cubicBezTo>
                  <a:cubicBezTo>
                    <a:pt x="15807" y="9109"/>
                    <a:pt x="16601" y="9090"/>
                    <a:pt x="16948" y="9172"/>
                  </a:cubicBezTo>
                  <a:cubicBezTo>
                    <a:pt x="17295" y="9253"/>
                    <a:pt x="18582" y="12616"/>
                    <a:pt x="19784" y="14553"/>
                  </a:cubicBezTo>
                  <a:cubicBezTo>
                    <a:pt x="20908" y="16368"/>
                    <a:pt x="21446" y="18290"/>
                    <a:pt x="21609" y="18290"/>
                  </a:cubicBezTo>
                  <a:cubicBezTo>
                    <a:pt x="21620" y="18290"/>
                    <a:pt x="21630" y="18281"/>
                    <a:pt x="21637" y="18263"/>
                  </a:cubicBezTo>
                  <a:cubicBezTo>
                    <a:pt x="22050" y="17297"/>
                    <a:pt x="18313" y="11192"/>
                    <a:pt x="18089" y="10030"/>
                  </a:cubicBezTo>
                  <a:cubicBezTo>
                    <a:pt x="17866" y="8865"/>
                    <a:pt x="19048" y="8132"/>
                    <a:pt x="19048" y="7338"/>
                  </a:cubicBezTo>
                  <a:cubicBezTo>
                    <a:pt x="19048" y="4830"/>
                    <a:pt x="17212" y="3181"/>
                    <a:pt x="15133" y="1039"/>
                  </a:cubicBezTo>
                  <a:cubicBezTo>
                    <a:pt x="14369" y="252"/>
                    <a:pt x="13554" y="1"/>
                    <a:pt x="12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769650" y="3300250"/>
              <a:ext cx="433575" cy="174125"/>
            </a:xfrm>
            <a:custGeom>
              <a:avLst/>
              <a:gdLst/>
              <a:ahLst/>
              <a:cxnLst/>
              <a:rect l="l" t="t" r="r" b="b"/>
              <a:pathLst>
                <a:path w="17343" h="6965" extrusionOk="0">
                  <a:moveTo>
                    <a:pt x="17124" y="1"/>
                  </a:moveTo>
                  <a:cubicBezTo>
                    <a:pt x="14272" y="1"/>
                    <a:pt x="1799" y="1584"/>
                    <a:pt x="371" y="5538"/>
                  </a:cubicBezTo>
                  <a:cubicBezTo>
                    <a:pt x="1" y="6566"/>
                    <a:pt x="658" y="6965"/>
                    <a:pt x="1902" y="6965"/>
                  </a:cubicBezTo>
                  <a:cubicBezTo>
                    <a:pt x="5581" y="6965"/>
                    <a:pt x="14392" y="3470"/>
                    <a:pt x="16883" y="2419"/>
                  </a:cubicBezTo>
                  <a:lnTo>
                    <a:pt x="17343" y="5"/>
                  </a:lnTo>
                  <a:cubicBezTo>
                    <a:pt x="17278" y="2"/>
                    <a:pt x="17205" y="1"/>
                    <a:pt x="17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973750" y="3331175"/>
              <a:ext cx="223425" cy="584550"/>
            </a:xfrm>
            <a:custGeom>
              <a:avLst/>
              <a:gdLst/>
              <a:ahLst/>
              <a:cxnLst/>
              <a:rect l="l" t="t" r="r" b="b"/>
              <a:pathLst>
                <a:path w="8937" h="23382" extrusionOk="0">
                  <a:moveTo>
                    <a:pt x="5474" y="0"/>
                  </a:moveTo>
                  <a:cubicBezTo>
                    <a:pt x="5415" y="0"/>
                    <a:pt x="5372" y="19"/>
                    <a:pt x="5334" y="43"/>
                  </a:cubicBezTo>
                  <a:cubicBezTo>
                    <a:pt x="5063" y="216"/>
                    <a:pt x="4971" y="2083"/>
                    <a:pt x="4882" y="9126"/>
                  </a:cubicBezTo>
                  <a:cubicBezTo>
                    <a:pt x="4856" y="11128"/>
                    <a:pt x="4832" y="13023"/>
                    <a:pt x="4797" y="13178"/>
                  </a:cubicBezTo>
                  <a:cubicBezTo>
                    <a:pt x="4764" y="13230"/>
                    <a:pt x="4712" y="13370"/>
                    <a:pt x="4507" y="13952"/>
                  </a:cubicBezTo>
                  <a:cubicBezTo>
                    <a:pt x="3822" y="15885"/>
                    <a:pt x="1739" y="21772"/>
                    <a:pt x="1" y="23137"/>
                  </a:cubicBezTo>
                  <a:lnTo>
                    <a:pt x="190" y="23381"/>
                  </a:lnTo>
                  <a:cubicBezTo>
                    <a:pt x="2001" y="21959"/>
                    <a:pt x="4034" y="16219"/>
                    <a:pt x="4799" y="14057"/>
                  </a:cubicBezTo>
                  <a:cubicBezTo>
                    <a:pt x="4926" y="13697"/>
                    <a:pt x="5035" y="13385"/>
                    <a:pt x="5059" y="13342"/>
                  </a:cubicBezTo>
                  <a:cubicBezTo>
                    <a:pt x="5126" y="13233"/>
                    <a:pt x="5146" y="12642"/>
                    <a:pt x="5190" y="9128"/>
                  </a:cubicBezTo>
                  <a:cubicBezTo>
                    <a:pt x="5229" y="6048"/>
                    <a:pt x="5294" y="944"/>
                    <a:pt x="5510" y="318"/>
                  </a:cubicBezTo>
                  <a:cubicBezTo>
                    <a:pt x="6023" y="456"/>
                    <a:pt x="8330" y="3219"/>
                    <a:pt x="8686" y="3719"/>
                  </a:cubicBezTo>
                  <a:lnTo>
                    <a:pt x="8937" y="3540"/>
                  </a:lnTo>
                  <a:cubicBezTo>
                    <a:pt x="8852" y="3422"/>
                    <a:pt x="8110" y="2486"/>
                    <a:pt x="7331" y="1614"/>
                  </a:cubicBezTo>
                  <a:cubicBezTo>
                    <a:pt x="6144" y="281"/>
                    <a:pt x="5699" y="0"/>
                    <a:pt x="5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1265600" y="3380075"/>
              <a:ext cx="248225" cy="514600"/>
            </a:xfrm>
            <a:custGeom>
              <a:avLst/>
              <a:gdLst/>
              <a:ahLst/>
              <a:cxnLst/>
              <a:rect l="l" t="t" r="r" b="b"/>
              <a:pathLst>
                <a:path w="9929" h="20584" extrusionOk="0">
                  <a:moveTo>
                    <a:pt x="74" y="0"/>
                  </a:moveTo>
                  <a:lnTo>
                    <a:pt x="140" y="160"/>
                  </a:lnTo>
                  <a:lnTo>
                    <a:pt x="0" y="218"/>
                  </a:lnTo>
                  <a:cubicBezTo>
                    <a:pt x="70" y="384"/>
                    <a:pt x="515" y="2432"/>
                    <a:pt x="942" y="4415"/>
                  </a:cubicBezTo>
                  <a:cubicBezTo>
                    <a:pt x="1477" y="6882"/>
                    <a:pt x="2026" y="9431"/>
                    <a:pt x="2188" y="9916"/>
                  </a:cubicBezTo>
                  <a:cubicBezTo>
                    <a:pt x="2548" y="10993"/>
                    <a:pt x="8072" y="19680"/>
                    <a:pt x="9785" y="20583"/>
                  </a:cubicBezTo>
                  <a:lnTo>
                    <a:pt x="9929" y="20311"/>
                  </a:lnTo>
                  <a:cubicBezTo>
                    <a:pt x="8323" y="19465"/>
                    <a:pt x="2827" y="10854"/>
                    <a:pt x="2482" y="9817"/>
                  </a:cubicBezTo>
                  <a:cubicBezTo>
                    <a:pt x="2325" y="9351"/>
                    <a:pt x="1752" y="6692"/>
                    <a:pt x="1245" y="4347"/>
                  </a:cubicBezTo>
                  <a:cubicBezTo>
                    <a:pt x="319" y="66"/>
                    <a:pt x="310" y="61"/>
                    <a:pt x="207" y="7"/>
                  </a:cubicBez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1386050" y="3456625"/>
              <a:ext cx="282850" cy="225225"/>
            </a:xfrm>
            <a:custGeom>
              <a:avLst/>
              <a:gdLst/>
              <a:ahLst/>
              <a:cxnLst/>
              <a:rect l="l" t="t" r="r" b="b"/>
              <a:pathLst>
                <a:path w="11314" h="9009" extrusionOk="0">
                  <a:moveTo>
                    <a:pt x="295" y="1"/>
                  </a:moveTo>
                  <a:lnTo>
                    <a:pt x="0" y="92"/>
                  </a:lnTo>
                  <a:cubicBezTo>
                    <a:pt x="39" y="221"/>
                    <a:pt x="990" y="3220"/>
                    <a:pt x="3481" y="5004"/>
                  </a:cubicBezTo>
                  <a:cubicBezTo>
                    <a:pt x="5990" y="6799"/>
                    <a:pt x="8581" y="8533"/>
                    <a:pt x="8945" y="8716"/>
                  </a:cubicBezTo>
                  <a:cubicBezTo>
                    <a:pt x="9331" y="8910"/>
                    <a:pt x="11100" y="8998"/>
                    <a:pt x="11301" y="9009"/>
                  </a:cubicBezTo>
                  <a:lnTo>
                    <a:pt x="11314" y="8699"/>
                  </a:lnTo>
                  <a:cubicBezTo>
                    <a:pt x="10583" y="8664"/>
                    <a:pt x="9329" y="8564"/>
                    <a:pt x="9085" y="8439"/>
                  </a:cubicBezTo>
                  <a:cubicBezTo>
                    <a:pt x="8727" y="8263"/>
                    <a:pt x="6158" y="6540"/>
                    <a:pt x="3662" y="4753"/>
                  </a:cubicBezTo>
                  <a:cubicBezTo>
                    <a:pt x="1257" y="3032"/>
                    <a:pt x="303" y="3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5"/>
            <p:cNvSpPr/>
            <p:nvPr/>
          </p:nvSpPr>
          <p:spPr>
            <a:xfrm>
              <a:off x="796475" y="3264650"/>
              <a:ext cx="454150" cy="117525"/>
            </a:xfrm>
            <a:custGeom>
              <a:avLst/>
              <a:gdLst/>
              <a:ahLst/>
              <a:cxnLst/>
              <a:rect l="l" t="t" r="r" b="b"/>
              <a:pathLst>
                <a:path w="18166" h="4701" extrusionOk="0">
                  <a:moveTo>
                    <a:pt x="11528" y="1"/>
                  </a:moveTo>
                  <a:cubicBezTo>
                    <a:pt x="8111" y="1"/>
                    <a:pt x="4149" y="496"/>
                    <a:pt x="1654" y="2436"/>
                  </a:cubicBezTo>
                  <a:cubicBezTo>
                    <a:pt x="1" y="3721"/>
                    <a:pt x="1654" y="4700"/>
                    <a:pt x="1654" y="4700"/>
                  </a:cubicBezTo>
                  <a:cubicBezTo>
                    <a:pt x="1654" y="4700"/>
                    <a:pt x="15079" y="2574"/>
                    <a:pt x="15295" y="2486"/>
                  </a:cubicBezTo>
                  <a:cubicBezTo>
                    <a:pt x="15511" y="2401"/>
                    <a:pt x="18165" y="541"/>
                    <a:pt x="18165" y="541"/>
                  </a:cubicBezTo>
                  <a:cubicBezTo>
                    <a:pt x="18072" y="541"/>
                    <a:pt x="15097" y="1"/>
                    <a:pt x="11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a:off x="1388450" y="3465125"/>
              <a:ext cx="183225" cy="77850"/>
            </a:xfrm>
            <a:custGeom>
              <a:avLst/>
              <a:gdLst/>
              <a:ahLst/>
              <a:cxnLst/>
              <a:rect l="l" t="t" r="r" b="b"/>
              <a:pathLst>
                <a:path w="7329" h="3114" extrusionOk="0">
                  <a:moveTo>
                    <a:pt x="183" y="1"/>
                  </a:moveTo>
                  <a:lnTo>
                    <a:pt x="0" y="249"/>
                  </a:lnTo>
                  <a:cubicBezTo>
                    <a:pt x="404" y="544"/>
                    <a:pt x="2428" y="2005"/>
                    <a:pt x="2766" y="2090"/>
                  </a:cubicBezTo>
                  <a:cubicBezTo>
                    <a:pt x="2790" y="2096"/>
                    <a:pt x="4471" y="2444"/>
                    <a:pt x="5788" y="2689"/>
                  </a:cubicBezTo>
                  <a:lnTo>
                    <a:pt x="5788" y="2689"/>
                  </a:lnTo>
                  <a:cubicBezTo>
                    <a:pt x="4581" y="2409"/>
                    <a:pt x="3051" y="2032"/>
                    <a:pt x="2840" y="1979"/>
                  </a:cubicBezTo>
                  <a:cubicBezTo>
                    <a:pt x="2655" y="1931"/>
                    <a:pt x="1344" y="843"/>
                    <a:pt x="183" y="1"/>
                  </a:cubicBezTo>
                  <a:close/>
                  <a:moveTo>
                    <a:pt x="5788" y="2689"/>
                  </a:moveTo>
                  <a:cubicBezTo>
                    <a:pt x="6535" y="2863"/>
                    <a:pt x="7158" y="3000"/>
                    <a:pt x="7268" y="3000"/>
                  </a:cubicBezTo>
                  <a:lnTo>
                    <a:pt x="7270" y="3000"/>
                  </a:lnTo>
                  <a:lnTo>
                    <a:pt x="7327" y="3110"/>
                  </a:lnTo>
                  <a:lnTo>
                    <a:pt x="7327" y="3110"/>
                  </a:lnTo>
                  <a:cubicBezTo>
                    <a:pt x="7320" y="3084"/>
                    <a:pt x="7308" y="2928"/>
                    <a:pt x="7292" y="2928"/>
                  </a:cubicBezTo>
                  <a:cubicBezTo>
                    <a:pt x="7122" y="2928"/>
                    <a:pt x="6509" y="2824"/>
                    <a:pt x="5788" y="2689"/>
                  </a:cubicBezTo>
                  <a:close/>
                  <a:moveTo>
                    <a:pt x="7327" y="3110"/>
                  </a:moveTo>
                  <a:cubicBezTo>
                    <a:pt x="7327" y="3112"/>
                    <a:pt x="7328" y="3113"/>
                    <a:pt x="7329" y="3113"/>
                  </a:cubicBezTo>
                  <a:cubicBezTo>
                    <a:pt x="7329" y="3113"/>
                    <a:pt x="7329" y="3113"/>
                    <a:pt x="7329" y="3113"/>
                  </a:cubicBezTo>
                  <a:lnTo>
                    <a:pt x="7327" y="31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a:off x="1358350" y="3426100"/>
              <a:ext cx="236775" cy="50625"/>
            </a:xfrm>
            <a:custGeom>
              <a:avLst/>
              <a:gdLst/>
              <a:ahLst/>
              <a:cxnLst/>
              <a:rect l="l" t="t" r="r" b="b"/>
              <a:pathLst>
                <a:path w="9471" h="2025" extrusionOk="0">
                  <a:moveTo>
                    <a:pt x="146" y="0"/>
                  </a:moveTo>
                  <a:lnTo>
                    <a:pt x="0" y="273"/>
                  </a:lnTo>
                  <a:cubicBezTo>
                    <a:pt x="772" y="685"/>
                    <a:pt x="3322" y="2024"/>
                    <a:pt x="3660" y="2024"/>
                  </a:cubicBezTo>
                  <a:cubicBezTo>
                    <a:pt x="3937" y="2024"/>
                    <a:pt x="8962" y="1143"/>
                    <a:pt x="9471" y="678"/>
                  </a:cubicBezTo>
                  <a:lnTo>
                    <a:pt x="9263" y="452"/>
                  </a:lnTo>
                  <a:cubicBezTo>
                    <a:pt x="8886" y="794"/>
                    <a:pt x="4101" y="1715"/>
                    <a:pt x="3662" y="1715"/>
                  </a:cubicBezTo>
                  <a:cubicBezTo>
                    <a:pt x="3438" y="1695"/>
                    <a:pt x="1682" y="816"/>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5"/>
            <p:cNvSpPr/>
            <p:nvPr/>
          </p:nvSpPr>
          <p:spPr>
            <a:xfrm>
              <a:off x="1314175" y="3246725"/>
              <a:ext cx="71775" cy="174975"/>
            </a:xfrm>
            <a:custGeom>
              <a:avLst/>
              <a:gdLst/>
              <a:ahLst/>
              <a:cxnLst/>
              <a:rect l="l" t="t" r="r" b="b"/>
              <a:pathLst>
                <a:path w="2871" h="6999" extrusionOk="0">
                  <a:moveTo>
                    <a:pt x="1715" y="1"/>
                  </a:moveTo>
                  <a:cubicBezTo>
                    <a:pt x="1670" y="1"/>
                    <a:pt x="1625" y="11"/>
                    <a:pt x="1584" y="32"/>
                  </a:cubicBezTo>
                  <a:cubicBezTo>
                    <a:pt x="1028" y="316"/>
                    <a:pt x="168" y="2915"/>
                    <a:pt x="0" y="3435"/>
                  </a:cubicBezTo>
                  <a:lnTo>
                    <a:pt x="295" y="3531"/>
                  </a:lnTo>
                  <a:cubicBezTo>
                    <a:pt x="764" y="2076"/>
                    <a:pt x="1429" y="475"/>
                    <a:pt x="1706" y="322"/>
                  </a:cubicBezTo>
                  <a:cubicBezTo>
                    <a:pt x="2094" y="863"/>
                    <a:pt x="2555" y="6660"/>
                    <a:pt x="2561" y="6998"/>
                  </a:cubicBezTo>
                  <a:lnTo>
                    <a:pt x="2871" y="6998"/>
                  </a:lnTo>
                  <a:cubicBezTo>
                    <a:pt x="2871" y="6998"/>
                    <a:pt x="2456" y="233"/>
                    <a:pt x="1806" y="17"/>
                  </a:cubicBezTo>
                  <a:cubicBezTo>
                    <a:pt x="1777" y="6"/>
                    <a:pt x="1746"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1095125" y="3221500"/>
              <a:ext cx="106300" cy="63775"/>
            </a:xfrm>
            <a:custGeom>
              <a:avLst/>
              <a:gdLst/>
              <a:ahLst/>
              <a:cxnLst/>
              <a:rect l="l" t="t" r="r" b="b"/>
              <a:pathLst>
                <a:path w="4252" h="2551" extrusionOk="0">
                  <a:moveTo>
                    <a:pt x="2879" y="0"/>
                  </a:moveTo>
                  <a:cubicBezTo>
                    <a:pt x="2838" y="0"/>
                    <a:pt x="2796" y="8"/>
                    <a:pt x="2756" y="25"/>
                  </a:cubicBezTo>
                  <a:cubicBezTo>
                    <a:pt x="2234" y="232"/>
                    <a:pt x="228" y="2110"/>
                    <a:pt x="1" y="2326"/>
                  </a:cubicBezTo>
                  <a:lnTo>
                    <a:pt x="212" y="2550"/>
                  </a:lnTo>
                  <a:cubicBezTo>
                    <a:pt x="1087" y="1728"/>
                    <a:pt x="2518" y="452"/>
                    <a:pt x="2900" y="319"/>
                  </a:cubicBezTo>
                  <a:cubicBezTo>
                    <a:pt x="3203" y="461"/>
                    <a:pt x="3700" y="1680"/>
                    <a:pt x="3957" y="2500"/>
                  </a:cubicBezTo>
                  <a:lnTo>
                    <a:pt x="4252" y="2406"/>
                  </a:lnTo>
                  <a:cubicBezTo>
                    <a:pt x="4143" y="2055"/>
                    <a:pt x="3565" y="291"/>
                    <a:pt x="3033" y="38"/>
                  </a:cubicBezTo>
                  <a:cubicBezTo>
                    <a:pt x="2985" y="13"/>
                    <a:pt x="2932" y="0"/>
                    <a:pt x="2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238125" y="3429200"/>
              <a:ext cx="574675" cy="59175"/>
            </a:xfrm>
            <a:custGeom>
              <a:avLst/>
              <a:gdLst/>
              <a:ahLst/>
              <a:cxnLst/>
              <a:rect l="l" t="t" r="r" b="b"/>
              <a:pathLst>
                <a:path w="22987" h="2367" extrusionOk="0">
                  <a:moveTo>
                    <a:pt x="273" y="0"/>
                  </a:moveTo>
                  <a:lnTo>
                    <a:pt x="0" y="147"/>
                  </a:lnTo>
                  <a:cubicBezTo>
                    <a:pt x="55" y="247"/>
                    <a:pt x="676" y="1159"/>
                    <a:pt x="5978" y="2123"/>
                  </a:cubicBezTo>
                  <a:cubicBezTo>
                    <a:pt x="6927" y="2295"/>
                    <a:pt x="8072" y="2367"/>
                    <a:pt x="9313" y="2367"/>
                  </a:cubicBezTo>
                  <a:cubicBezTo>
                    <a:pt x="15063" y="2367"/>
                    <a:pt x="22891" y="838"/>
                    <a:pt x="22987" y="821"/>
                  </a:cubicBezTo>
                  <a:lnTo>
                    <a:pt x="22926" y="517"/>
                  </a:lnTo>
                  <a:cubicBezTo>
                    <a:pt x="22831" y="535"/>
                    <a:pt x="15032" y="2058"/>
                    <a:pt x="9325" y="2058"/>
                  </a:cubicBezTo>
                  <a:cubicBezTo>
                    <a:pt x="8100" y="2058"/>
                    <a:pt x="6971" y="1988"/>
                    <a:pt x="6035" y="1817"/>
                  </a:cubicBezTo>
                  <a:cubicBezTo>
                    <a:pt x="907" y="886"/>
                    <a:pt x="275" y="5"/>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5"/>
          <p:cNvGrpSpPr/>
          <p:nvPr/>
        </p:nvGrpSpPr>
        <p:grpSpPr>
          <a:xfrm rot="-5400000" flipH="1">
            <a:off x="333232" y="3958091"/>
            <a:ext cx="409014" cy="364556"/>
            <a:chOff x="2410300" y="1751875"/>
            <a:chExt cx="899525" cy="801750"/>
          </a:xfrm>
        </p:grpSpPr>
        <p:sp>
          <p:nvSpPr>
            <p:cNvPr id="751" name="Google Shape;751;p45"/>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45"/>
          <p:cNvGrpSpPr/>
          <p:nvPr/>
        </p:nvGrpSpPr>
        <p:grpSpPr>
          <a:xfrm>
            <a:off x="6982410" y="1781559"/>
            <a:ext cx="315141" cy="437820"/>
            <a:chOff x="3662144" y="4135505"/>
            <a:chExt cx="232955" cy="340318"/>
          </a:xfrm>
        </p:grpSpPr>
        <p:sp>
          <p:nvSpPr>
            <p:cNvPr id="759" name="Google Shape;759;p45"/>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5"/>
          <p:cNvGrpSpPr/>
          <p:nvPr/>
        </p:nvGrpSpPr>
        <p:grpSpPr>
          <a:xfrm>
            <a:off x="1802849" y="1795961"/>
            <a:ext cx="402356" cy="409012"/>
            <a:chOff x="7993805" y="2427122"/>
            <a:chExt cx="356256" cy="351808"/>
          </a:xfrm>
        </p:grpSpPr>
        <p:sp>
          <p:nvSpPr>
            <p:cNvPr id="764" name="Google Shape;764;p45"/>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5"/>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5"/>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45"/>
          <p:cNvSpPr/>
          <p:nvPr/>
        </p:nvSpPr>
        <p:spPr>
          <a:xfrm>
            <a:off x="4370825" y="1781550"/>
            <a:ext cx="402357" cy="372302"/>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46"/>
          <p:cNvSpPr txBox="1">
            <a:spLocks noGrp="1"/>
          </p:cNvSpPr>
          <p:nvPr>
            <p:ph type="title"/>
          </p:nvPr>
        </p:nvSpPr>
        <p:spPr>
          <a:xfrm>
            <a:off x="720000" y="540000"/>
            <a:ext cx="5376000" cy="43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Mosquito Activity</a:t>
            </a:r>
            <a:endParaRPr/>
          </a:p>
        </p:txBody>
      </p:sp>
      <p:sp>
        <p:nvSpPr>
          <p:cNvPr id="774" name="Google Shape;774;p46"/>
          <p:cNvSpPr txBox="1">
            <a:spLocks noGrp="1"/>
          </p:cNvSpPr>
          <p:nvPr>
            <p:ph type="subTitle" idx="3"/>
          </p:nvPr>
        </p:nvSpPr>
        <p:spPr>
          <a:xfrm>
            <a:off x="1274400" y="2612975"/>
            <a:ext cx="2743200" cy="10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High humidity</a:t>
            </a:r>
            <a:endParaRPr/>
          </a:p>
        </p:txBody>
      </p:sp>
      <p:sp>
        <p:nvSpPr>
          <p:cNvPr id="775" name="Google Shape;775;p46"/>
          <p:cNvSpPr txBox="1">
            <a:spLocks noGrp="1"/>
          </p:cNvSpPr>
          <p:nvPr>
            <p:ph type="subTitle" idx="4"/>
          </p:nvPr>
        </p:nvSpPr>
        <p:spPr>
          <a:xfrm>
            <a:off x="5126400" y="2612975"/>
            <a:ext cx="2743200" cy="10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 wind</a:t>
            </a:r>
            <a:endParaRPr/>
          </a:p>
        </p:txBody>
      </p:sp>
      <p:sp>
        <p:nvSpPr>
          <p:cNvPr id="776" name="Google Shape;776;p46"/>
          <p:cNvSpPr txBox="1">
            <a:spLocks noGrp="1"/>
          </p:cNvSpPr>
          <p:nvPr>
            <p:ph type="subTitle" idx="1"/>
          </p:nvPr>
        </p:nvSpPr>
        <p:spPr>
          <a:xfrm>
            <a:off x="1274400" y="2084425"/>
            <a:ext cx="2743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Humidity</a:t>
            </a:r>
            <a:endParaRPr/>
          </a:p>
        </p:txBody>
      </p:sp>
      <p:sp>
        <p:nvSpPr>
          <p:cNvPr id="777" name="Google Shape;777;p46"/>
          <p:cNvSpPr txBox="1">
            <a:spLocks noGrp="1"/>
          </p:cNvSpPr>
          <p:nvPr>
            <p:ph type="subTitle" idx="2"/>
          </p:nvPr>
        </p:nvSpPr>
        <p:spPr>
          <a:xfrm>
            <a:off x="5126400" y="2084425"/>
            <a:ext cx="2743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Wind</a:t>
            </a:r>
            <a:endParaRPr/>
          </a:p>
        </p:txBody>
      </p:sp>
      <p:grpSp>
        <p:nvGrpSpPr>
          <p:cNvPr id="778" name="Google Shape;778;p46"/>
          <p:cNvGrpSpPr/>
          <p:nvPr/>
        </p:nvGrpSpPr>
        <p:grpSpPr>
          <a:xfrm rot="-5400000" flipH="1">
            <a:off x="333232" y="4031116"/>
            <a:ext cx="409014" cy="364556"/>
            <a:chOff x="2410300" y="1751875"/>
            <a:chExt cx="899525" cy="801750"/>
          </a:xfrm>
        </p:grpSpPr>
        <p:sp>
          <p:nvSpPr>
            <p:cNvPr id="779" name="Google Shape;779;p46"/>
            <p:cNvSpPr/>
            <p:nvPr/>
          </p:nvSpPr>
          <p:spPr>
            <a:xfrm>
              <a:off x="2662500" y="1751875"/>
              <a:ext cx="552200" cy="650275"/>
            </a:xfrm>
            <a:custGeom>
              <a:avLst/>
              <a:gdLst/>
              <a:ahLst/>
              <a:cxnLst/>
              <a:rect l="l" t="t" r="r" b="b"/>
              <a:pathLst>
                <a:path w="22088" h="26011" extrusionOk="0">
                  <a:moveTo>
                    <a:pt x="21357" y="0"/>
                  </a:moveTo>
                  <a:cubicBezTo>
                    <a:pt x="20136" y="0"/>
                    <a:pt x="17205" y="820"/>
                    <a:pt x="12592" y="2825"/>
                  </a:cubicBezTo>
                  <a:lnTo>
                    <a:pt x="6009" y="5689"/>
                  </a:lnTo>
                  <a:cubicBezTo>
                    <a:pt x="6009" y="5689"/>
                    <a:pt x="3263" y="5745"/>
                    <a:pt x="2118" y="8435"/>
                  </a:cubicBezTo>
                  <a:cubicBezTo>
                    <a:pt x="973" y="11126"/>
                    <a:pt x="515" y="14273"/>
                    <a:pt x="1660" y="14847"/>
                  </a:cubicBezTo>
                  <a:cubicBezTo>
                    <a:pt x="2803" y="15419"/>
                    <a:pt x="456" y="15477"/>
                    <a:pt x="456" y="17078"/>
                  </a:cubicBezTo>
                  <a:cubicBezTo>
                    <a:pt x="456" y="18681"/>
                    <a:pt x="1889" y="19312"/>
                    <a:pt x="1717" y="20056"/>
                  </a:cubicBezTo>
                  <a:cubicBezTo>
                    <a:pt x="1545" y="20799"/>
                    <a:pt x="0" y="26010"/>
                    <a:pt x="284" y="26010"/>
                  </a:cubicBezTo>
                  <a:cubicBezTo>
                    <a:pt x="570" y="26010"/>
                    <a:pt x="2175" y="19827"/>
                    <a:pt x="2517" y="19598"/>
                  </a:cubicBezTo>
                  <a:cubicBezTo>
                    <a:pt x="2862" y="19369"/>
                    <a:pt x="4406" y="18339"/>
                    <a:pt x="3662" y="16620"/>
                  </a:cubicBezTo>
                  <a:cubicBezTo>
                    <a:pt x="3238" y="15642"/>
                    <a:pt x="3447" y="15370"/>
                    <a:pt x="3842" y="15370"/>
                  </a:cubicBezTo>
                  <a:cubicBezTo>
                    <a:pt x="4140" y="15370"/>
                    <a:pt x="4544" y="15525"/>
                    <a:pt x="4864" y="15648"/>
                  </a:cubicBezTo>
                  <a:cubicBezTo>
                    <a:pt x="4925" y="15671"/>
                    <a:pt x="5003" y="15682"/>
                    <a:pt x="5093" y="15682"/>
                  </a:cubicBezTo>
                  <a:cubicBezTo>
                    <a:pt x="6105" y="15682"/>
                    <a:pt x="8762" y="14267"/>
                    <a:pt x="8814" y="12899"/>
                  </a:cubicBezTo>
                  <a:cubicBezTo>
                    <a:pt x="8873" y="11412"/>
                    <a:pt x="8358" y="11126"/>
                    <a:pt x="9959" y="10725"/>
                  </a:cubicBezTo>
                  <a:cubicBezTo>
                    <a:pt x="11562" y="10323"/>
                    <a:pt x="20584" y="8107"/>
                    <a:pt x="21351" y="5802"/>
                  </a:cubicBezTo>
                  <a:cubicBezTo>
                    <a:pt x="21493" y="5380"/>
                    <a:pt x="16944" y="5342"/>
                    <a:pt x="15297" y="5342"/>
                  </a:cubicBezTo>
                  <a:cubicBezTo>
                    <a:pt x="14934" y="5342"/>
                    <a:pt x="14712" y="5344"/>
                    <a:pt x="14712" y="5344"/>
                  </a:cubicBezTo>
                  <a:cubicBezTo>
                    <a:pt x="14712" y="5344"/>
                    <a:pt x="20837" y="3340"/>
                    <a:pt x="21982" y="421"/>
                  </a:cubicBezTo>
                  <a:cubicBezTo>
                    <a:pt x="22088" y="150"/>
                    <a:pt x="21878" y="0"/>
                    <a:pt x="21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6"/>
            <p:cNvSpPr/>
            <p:nvPr/>
          </p:nvSpPr>
          <p:spPr>
            <a:xfrm>
              <a:off x="2631025" y="2083950"/>
              <a:ext cx="219950" cy="469675"/>
            </a:xfrm>
            <a:custGeom>
              <a:avLst/>
              <a:gdLst/>
              <a:ahLst/>
              <a:cxnLst/>
              <a:rect l="l" t="t" r="r" b="b"/>
              <a:pathLst>
                <a:path w="8798" h="18787" extrusionOk="0">
                  <a:moveTo>
                    <a:pt x="8490" y="0"/>
                  </a:moveTo>
                  <a:cubicBezTo>
                    <a:pt x="8470" y="170"/>
                    <a:pt x="8030" y="4136"/>
                    <a:pt x="8030" y="4596"/>
                  </a:cubicBezTo>
                  <a:cubicBezTo>
                    <a:pt x="7992" y="5207"/>
                    <a:pt x="4644" y="13739"/>
                    <a:pt x="4298" y="14105"/>
                  </a:cubicBezTo>
                  <a:cubicBezTo>
                    <a:pt x="3901" y="14502"/>
                    <a:pt x="160" y="18407"/>
                    <a:pt x="1" y="18572"/>
                  </a:cubicBezTo>
                  <a:lnTo>
                    <a:pt x="225" y="18786"/>
                  </a:lnTo>
                  <a:cubicBezTo>
                    <a:pt x="263" y="18747"/>
                    <a:pt x="4123" y="14718"/>
                    <a:pt x="4516" y="14324"/>
                  </a:cubicBezTo>
                  <a:cubicBezTo>
                    <a:pt x="4908" y="13931"/>
                    <a:pt x="8339" y="5204"/>
                    <a:pt x="8339" y="4598"/>
                  </a:cubicBezTo>
                  <a:cubicBezTo>
                    <a:pt x="8339" y="4153"/>
                    <a:pt x="8791" y="77"/>
                    <a:pt x="8797" y="35"/>
                  </a:cubicBezTo>
                  <a:lnTo>
                    <a:pt x="8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6"/>
            <p:cNvSpPr/>
            <p:nvPr/>
          </p:nvSpPr>
          <p:spPr>
            <a:xfrm>
              <a:off x="2863750" y="1971075"/>
              <a:ext cx="446075" cy="546125"/>
            </a:xfrm>
            <a:custGeom>
              <a:avLst/>
              <a:gdLst/>
              <a:ahLst/>
              <a:cxnLst/>
              <a:rect l="l" t="t" r="r" b="b"/>
              <a:pathLst>
                <a:path w="17843" h="21845" extrusionOk="0">
                  <a:moveTo>
                    <a:pt x="6617" y="333"/>
                  </a:moveTo>
                  <a:lnTo>
                    <a:pt x="6617" y="333"/>
                  </a:lnTo>
                  <a:cubicBezTo>
                    <a:pt x="6014" y="729"/>
                    <a:pt x="4835" y="1801"/>
                    <a:pt x="2791" y="3926"/>
                  </a:cubicBezTo>
                  <a:cubicBezTo>
                    <a:pt x="2040" y="4712"/>
                    <a:pt x="1266" y="5307"/>
                    <a:pt x="985" y="5556"/>
                  </a:cubicBezTo>
                  <a:cubicBezTo>
                    <a:pt x="838" y="5244"/>
                    <a:pt x="540" y="4295"/>
                    <a:pt x="297" y="3431"/>
                  </a:cubicBezTo>
                  <a:lnTo>
                    <a:pt x="1" y="3514"/>
                  </a:lnTo>
                  <a:cubicBezTo>
                    <a:pt x="649" y="5833"/>
                    <a:pt x="817" y="5889"/>
                    <a:pt x="897" y="5916"/>
                  </a:cubicBezTo>
                  <a:cubicBezTo>
                    <a:pt x="917" y="5922"/>
                    <a:pt x="934" y="5928"/>
                    <a:pt x="954" y="5928"/>
                  </a:cubicBezTo>
                  <a:cubicBezTo>
                    <a:pt x="1082" y="5928"/>
                    <a:pt x="1320" y="5694"/>
                    <a:pt x="3013" y="3931"/>
                  </a:cubicBezTo>
                  <a:cubicBezTo>
                    <a:pt x="4112" y="2787"/>
                    <a:pt x="5804" y="1029"/>
                    <a:pt x="6617" y="333"/>
                  </a:cubicBezTo>
                  <a:close/>
                  <a:moveTo>
                    <a:pt x="7169" y="1"/>
                  </a:moveTo>
                  <a:cubicBezTo>
                    <a:pt x="7134" y="1"/>
                    <a:pt x="7088" y="149"/>
                    <a:pt x="7035" y="149"/>
                  </a:cubicBezTo>
                  <a:lnTo>
                    <a:pt x="7031" y="149"/>
                  </a:lnTo>
                  <a:cubicBezTo>
                    <a:pt x="7008" y="149"/>
                    <a:pt x="6982" y="153"/>
                    <a:pt x="6952" y="161"/>
                  </a:cubicBezTo>
                  <a:lnTo>
                    <a:pt x="6952" y="161"/>
                  </a:lnTo>
                  <a:cubicBezTo>
                    <a:pt x="6951" y="131"/>
                    <a:pt x="6950" y="103"/>
                    <a:pt x="6948" y="79"/>
                  </a:cubicBezTo>
                  <a:lnTo>
                    <a:pt x="6948" y="79"/>
                  </a:lnTo>
                  <a:cubicBezTo>
                    <a:pt x="6868" y="128"/>
                    <a:pt x="6755" y="215"/>
                    <a:pt x="6617" y="333"/>
                  </a:cubicBezTo>
                  <a:lnTo>
                    <a:pt x="6617" y="333"/>
                  </a:lnTo>
                  <a:cubicBezTo>
                    <a:pt x="6759" y="240"/>
                    <a:pt x="6870" y="184"/>
                    <a:pt x="6952" y="161"/>
                  </a:cubicBezTo>
                  <a:lnTo>
                    <a:pt x="6952" y="161"/>
                  </a:lnTo>
                  <a:cubicBezTo>
                    <a:pt x="6967" y="726"/>
                    <a:pt x="6821" y="2350"/>
                    <a:pt x="6693" y="3804"/>
                  </a:cubicBezTo>
                  <a:cubicBezTo>
                    <a:pt x="6374" y="7368"/>
                    <a:pt x="6171" y="9929"/>
                    <a:pt x="6474" y="10398"/>
                  </a:cubicBezTo>
                  <a:cubicBezTo>
                    <a:pt x="6985" y="11194"/>
                    <a:pt x="12896" y="17467"/>
                    <a:pt x="14004" y="18391"/>
                  </a:cubicBezTo>
                  <a:cubicBezTo>
                    <a:pt x="14274" y="18616"/>
                    <a:pt x="14551" y="18804"/>
                    <a:pt x="14843" y="19000"/>
                  </a:cubicBezTo>
                  <a:cubicBezTo>
                    <a:pt x="15655" y="19547"/>
                    <a:pt x="16573" y="20171"/>
                    <a:pt x="17579" y="21844"/>
                  </a:cubicBezTo>
                  <a:lnTo>
                    <a:pt x="17842" y="21692"/>
                  </a:lnTo>
                  <a:cubicBezTo>
                    <a:pt x="16802" y="19960"/>
                    <a:pt x="15853" y="19325"/>
                    <a:pt x="15016" y="18760"/>
                  </a:cubicBezTo>
                  <a:cubicBezTo>
                    <a:pt x="14730" y="18566"/>
                    <a:pt x="14460" y="18396"/>
                    <a:pt x="14202" y="18182"/>
                  </a:cubicBezTo>
                  <a:cubicBezTo>
                    <a:pt x="13151" y="17303"/>
                    <a:pt x="7218" y="11037"/>
                    <a:pt x="6734" y="10284"/>
                  </a:cubicBezTo>
                  <a:cubicBezTo>
                    <a:pt x="6466" y="9868"/>
                    <a:pt x="6786" y="6319"/>
                    <a:pt x="7000" y="3937"/>
                  </a:cubicBezTo>
                  <a:cubicBezTo>
                    <a:pt x="7273" y="871"/>
                    <a:pt x="7323" y="181"/>
                    <a:pt x="7181" y="7"/>
                  </a:cubicBezTo>
                  <a:cubicBezTo>
                    <a:pt x="7177" y="3"/>
                    <a:pt x="7173" y="1"/>
                    <a:pt x="7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6"/>
            <p:cNvSpPr/>
            <p:nvPr/>
          </p:nvSpPr>
          <p:spPr>
            <a:xfrm>
              <a:off x="2445025" y="1954725"/>
              <a:ext cx="264725" cy="445550"/>
            </a:xfrm>
            <a:custGeom>
              <a:avLst/>
              <a:gdLst/>
              <a:ahLst/>
              <a:cxnLst/>
              <a:rect l="l" t="t" r="r" b="b"/>
              <a:pathLst>
                <a:path w="10589" h="17822" extrusionOk="0">
                  <a:moveTo>
                    <a:pt x="8307" y="724"/>
                  </a:moveTo>
                  <a:cubicBezTo>
                    <a:pt x="8826" y="1236"/>
                    <a:pt x="9633" y="2138"/>
                    <a:pt x="10357" y="2962"/>
                  </a:cubicBezTo>
                  <a:lnTo>
                    <a:pt x="10588" y="2892"/>
                  </a:lnTo>
                  <a:cubicBezTo>
                    <a:pt x="9810" y="2007"/>
                    <a:pt x="8889" y="1142"/>
                    <a:pt x="8307" y="724"/>
                  </a:cubicBezTo>
                  <a:close/>
                  <a:moveTo>
                    <a:pt x="7681" y="0"/>
                  </a:moveTo>
                  <a:lnTo>
                    <a:pt x="7681" y="0"/>
                  </a:lnTo>
                  <a:cubicBezTo>
                    <a:pt x="7585" y="127"/>
                    <a:pt x="7646" y="508"/>
                    <a:pt x="8300" y="4260"/>
                  </a:cubicBezTo>
                  <a:cubicBezTo>
                    <a:pt x="8710" y="6615"/>
                    <a:pt x="9317" y="9843"/>
                    <a:pt x="9214" y="10168"/>
                  </a:cubicBezTo>
                  <a:cubicBezTo>
                    <a:pt x="8983" y="10746"/>
                    <a:pt x="5530" y="14934"/>
                    <a:pt x="3244" y="16217"/>
                  </a:cubicBezTo>
                  <a:cubicBezTo>
                    <a:pt x="974" y="17488"/>
                    <a:pt x="1" y="17512"/>
                    <a:pt x="1" y="17512"/>
                  </a:cubicBezTo>
                  <a:lnTo>
                    <a:pt x="1" y="17822"/>
                  </a:lnTo>
                  <a:cubicBezTo>
                    <a:pt x="1" y="17822"/>
                    <a:pt x="1039" y="17815"/>
                    <a:pt x="3395" y="16494"/>
                  </a:cubicBezTo>
                  <a:cubicBezTo>
                    <a:pt x="5790" y="15150"/>
                    <a:pt x="9168" y="10910"/>
                    <a:pt x="9413" y="10299"/>
                  </a:cubicBezTo>
                  <a:cubicBezTo>
                    <a:pt x="9548" y="9966"/>
                    <a:pt x="9181" y="7797"/>
                    <a:pt x="8562" y="4240"/>
                  </a:cubicBezTo>
                  <a:cubicBezTo>
                    <a:pt x="8306" y="2770"/>
                    <a:pt x="8021" y="1168"/>
                    <a:pt x="7944" y="502"/>
                  </a:cubicBezTo>
                  <a:lnTo>
                    <a:pt x="7944" y="502"/>
                  </a:lnTo>
                  <a:cubicBezTo>
                    <a:pt x="8039" y="544"/>
                    <a:pt x="8162" y="620"/>
                    <a:pt x="8307" y="724"/>
                  </a:cubicBezTo>
                  <a:lnTo>
                    <a:pt x="8307" y="724"/>
                  </a:lnTo>
                  <a:cubicBezTo>
                    <a:pt x="8154" y="573"/>
                    <a:pt x="8025" y="455"/>
                    <a:pt x="7932" y="384"/>
                  </a:cubicBezTo>
                  <a:lnTo>
                    <a:pt x="7932" y="384"/>
                  </a:lnTo>
                  <a:cubicBezTo>
                    <a:pt x="7935" y="419"/>
                    <a:pt x="7939" y="459"/>
                    <a:pt x="7944" y="502"/>
                  </a:cubicBezTo>
                  <a:lnTo>
                    <a:pt x="7944" y="502"/>
                  </a:lnTo>
                  <a:cubicBezTo>
                    <a:pt x="7888" y="478"/>
                    <a:pt x="7842" y="465"/>
                    <a:pt x="7807" y="465"/>
                  </a:cubicBezTo>
                  <a:lnTo>
                    <a:pt x="7803" y="465"/>
                  </a:lnTo>
                  <a:lnTo>
                    <a:pt x="7713" y="212"/>
                  </a:lnTo>
                  <a:lnTo>
                    <a:pt x="76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6"/>
            <p:cNvSpPr/>
            <p:nvPr/>
          </p:nvSpPr>
          <p:spPr>
            <a:xfrm>
              <a:off x="2410300" y="2125275"/>
              <a:ext cx="268900" cy="79100"/>
            </a:xfrm>
            <a:custGeom>
              <a:avLst/>
              <a:gdLst/>
              <a:ahLst/>
              <a:cxnLst/>
              <a:rect l="l" t="t" r="r" b="b"/>
              <a:pathLst>
                <a:path w="10756" h="3164" extrusionOk="0">
                  <a:moveTo>
                    <a:pt x="138" y="1"/>
                  </a:moveTo>
                  <a:lnTo>
                    <a:pt x="1" y="278"/>
                  </a:lnTo>
                  <a:cubicBezTo>
                    <a:pt x="1372" y="965"/>
                    <a:pt x="8483" y="3093"/>
                    <a:pt x="9039" y="3154"/>
                  </a:cubicBezTo>
                  <a:cubicBezTo>
                    <a:pt x="9094" y="3161"/>
                    <a:pt x="9146" y="3163"/>
                    <a:pt x="9201" y="3163"/>
                  </a:cubicBezTo>
                  <a:cubicBezTo>
                    <a:pt x="9696" y="3163"/>
                    <a:pt x="10450" y="2725"/>
                    <a:pt x="10668" y="2531"/>
                  </a:cubicBezTo>
                  <a:cubicBezTo>
                    <a:pt x="10674" y="2526"/>
                    <a:pt x="10679" y="2524"/>
                    <a:pt x="10684" y="2524"/>
                  </a:cubicBezTo>
                  <a:cubicBezTo>
                    <a:pt x="10703" y="2524"/>
                    <a:pt x="10718" y="2553"/>
                    <a:pt x="10729" y="2553"/>
                  </a:cubicBezTo>
                  <a:cubicBezTo>
                    <a:pt x="10747" y="2553"/>
                    <a:pt x="10756" y="2480"/>
                    <a:pt x="10756" y="2103"/>
                  </a:cubicBezTo>
                  <a:lnTo>
                    <a:pt x="10448" y="2103"/>
                  </a:lnTo>
                  <a:cubicBezTo>
                    <a:pt x="10448" y="2103"/>
                    <a:pt x="10459" y="2295"/>
                    <a:pt x="10463" y="2295"/>
                  </a:cubicBezTo>
                  <a:cubicBezTo>
                    <a:pt x="10463" y="2295"/>
                    <a:pt x="10463" y="2295"/>
                    <a:pt x="10463" y="2295"/>
                  </a:cubicBezTo>
                  <a:lnTo>
                    <a:pt x="10463" y="2295"/>
                  </a:lnTo>
                  <a:cubicBezTo>
                    <a:pt x="10365" y="2405"/>
                    <a:pt x="9607" y="2853"/>
                    <a:pt x="9143" y="2853"/>
                  </a:cubicBezTo>
                  <a:cubicBezTo>
                    <a:pt x="9119" y="2853"/>
                    <a:pt x="9096" y="2851"/>
                    <a:pt x="9074" y="2849"/>
                  </a:cubicBezTo>
                  <a:cubicBezTo>
                    <a:pt x="8620" y="2799"/>
                    <a:pt x="1492" y="679"/>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a:off x="2701925" y="1828600"/>
              <a:ext cx="50175" cy="123300"/>
            </a:xfrm>
            <a:custGeom>
              <a:avLst/>
              <a:gdLst/>
              <a:ahLst/>
              <a:cxnLst/>
              <a:rect l="l" t="t" r="r" b="b"/>
              <a:pathLst>
                <a:path w="2007" h="4932" extrusionOk="0">
                  <a:moveTo>
                    <a:pt x="501" y="1"/>
                  </a:moveTo>
                  <a:cubicBezTo>
                    <a:pt x="486" y="1"/>
                    <a:pt x="473" y="3"/>
                    <a:pt x="463" y="4"/>
                  </a:cubicBezTo>
                  <a:cubicBezTo>
                    <a:pt x="404" y="13"/>
                    <a:pt x="351" y="46"/>
                    <a:pt x="317" y="94"/>
                  </a:cubicBezTo>
                  <a:cubicBezTo>
                    <a:pt x="0" y="517"/>
                    <a:pt x="467" y="3902"/>
                    <a:pt x="615" y="4932"/>
                  </a:cubicBezTo>
                  <a:lnTo>
                    <a:pt x="923" y="4886"/>
                  </a:lnTo>
                  <a:cubicBezTo>
                    <a:pt x="644" y="2982"/>
                    <a:pt x="436" y="888"/>
                    <a:pt x="532" y="373"/>
                  </a:cubicBezTo>
                  <a:lnTo>
                    <a:pt x="532" y="373"/>
                  </a:lnTo>
                  <a:cubicBezTo>
                    <a:pt x="796" y="735"/>
                    <a:pt x="1326" y="2297"/>
                    <a:pt x="1708" y="3691"/>
                  </a:cubicBezTo>
                  <a:lnTo>
                    <a:pt x="2007" y="3608"/>
                  </a:lnTo>
                  <a:cubicBezTo>
                    <a:pt x="1082" y="232"/>
                    <a:pt x="662" y="1"/>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6"/>
            <p:cNvSpPr/>
            <p:nvPr/>
          </p:nvSpPr>
          <p:spPr>
            <a:xfrm>
              <a:off x="2828925" y="1809950"/>
              <a:ext cx="51550" cy="71500"/>
            </a:xfrm>
            <a:custGeom>
              <a:avLst/>
              <a:gdLst/>
              <a:ahLst/>
              <a:cxnLst/>
              <a:rect l="l" t="t" r="r" b="b"/>
              <a:pathLst>
                <a:path w="2062" h="2860" extrusionOk="0">
                  <a:moveTo>
                    <a:pt x="423" y="1"/>
                  </a:moveTo>
                  <a:cubicBezTo>
                    <a:pt x="376" y="1"/>
                    <a:pt x="329" y="16"/>
                    <a:pt x="290" y="46"/>
                  </a:cubicBezTo>
                  <a:cubicBezTo>
                    <a:pt x="0" y="268"/>
                    <a:pt x="57" y="1904"/>
                    <a:pt x="114" y="2860"/>
                  </a:cubicBezTo>
                  <a:lnTo>
                    <a:pt x="423" y="2840"/>
                  </a:lnTo>
                  <a:cubicBezTo>
                    <a:pt x="362" y="1832"/>
                    <a:pt x="360" y="665"/>
                    <a:pt x="456" y="347"/>
                  </a:cubicBezTo>
                  <a:cubicBezTo>
                    <a:pt x="707" y="561"/>
                    <a:pt x="1315" y="1448"/>
                    <a:pt x="1797" y="2242"/>
                  </a:cubicBezTo>
                  <a:lnTo>
                    <a:pt x="2061" y="2083"/>
                  </a:lnTo>
                  <a:cubicBezTo>
                    <a:pt x="1784" y="1627"/>
                    <a:pt x="857" y="135"/>
                    <a:pt x="489" y="11"/>
                  </a:cubicBezTo>
                  <a:cubicBezTo>
                    <a:pt x="467" y="4"/>
                    <a:pt x="44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46"/>
          <p:cNvSpPr/>
          <p:nvPr/>
        </p:nvSpPr>
        <p:spPr>
          <a:xfrm>
            <a:off x="762393" y="1315063"/>
            <a:ext cx="406200" cy="406200"/>
          </a:xfrm>
          <a:prstGeom prst="plaqu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6"/>
          <p:cNvSpPr/>
          <p:nvPr/>
        </p:nvSpPr>
        <p:spPr>
          <a:xfrm rot="5400000">
            <a:off x="7243800"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6"/>
          <p:cNvSpPr/>
          <p:nvPr/>
        </p:nvSpPr>
        <p:spPr>
          <a:xfrm rot="5400000">
            <a:off x="7243800"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6"/>
          <p:cNvSpPr/>
          <p:nvPr/>
        </p:nvSpPr>
        <p:spPr>
          <a:xfrm rot="-2547602">
            <a:off x="7383832"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7"/>
          <p:cNvSpPr txBox="1">
            <a:spLocks noGrp="1"/>
          </p:cNvSpPr>
          <p:nvPr>
            <p:ph type="title"/>
          </p:nvPr>
        </p:nvSpPr>
        <p:spPr>
          <a:xfrm>
            <a:off x="2567225" y="1934300"/>
            <a:ext cx="6262800" cy="91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Exploratory Data Analysis</a:t>
            </a:r>
            <a:endParaRPr sz="4000"/>
          </a:p>
        </p:txBody>
      </p:sp>
      <p:sp>
        <p:nvSpPr>
          <p:cNvPr id="796" name="Google Shape;796;p47"/>
          <p:cNvSpPr txBox="1">
            <a:spLocks noGrp="1"/>
          </p:cNvSpPr>
          <p:nvPr>
            <p:ph type="subTitle" idx="1"/>
          </p:nvPr>
        </p:nvSpPr>
        <p:spPr>
          <a:xfrm>
            <a:off x="3296700" y="3796975"/>
            <a:ext cx="5224800" cy="32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Wende</a:t>
            </a:r>
            <a:endParaRPr/>
          </a:p>
        </p:txBody>
      </p:sp>
      <p:sp>
        <p:nvSpPr>
          <p:cNvPr id="797" name="Google Shape;797;p47"/>
          <p:cNvSpPr txBox="1">
            <a:spLocks noGrp="1"/>
          </p:cNvSpPr>
          <p:nvPr>
            <p:ph type="title" idx="2"/>
          </p:nvPr>
        </p:nvSpPr>
        <p:spPr>
          <a:xfrm>
            <a:off x="331900" y="1404750"/>
            <a:ext cx="2235300" cy="19215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7000"/>
              <a:t>02</a:t>
            </a:r>
            <a:endParaRPr sz="7000"/>
          </a:p>
        </p:txBody>
      </p:sp>
      <p:cxnSp>
        <p:nvCxnSpPr>
          <p:cNvPr id="798" name="Google Shape;798;p47"/>
          <p:cNvCxnSpPr/>
          <p:nvPr/>
        </p:nvCxnSpPr>
        <p:spPr>
          <a:xfrm>
            <a:off x="2999375" y="3550675"/>
            <a:ext cx="0" cy="929100"/>
          </a:xfrm>
          <a:prstGeom prst="straightConnector1">
            <a:avLst/>
          </a:prstGeom>
          <a:noFill/>
          <a:ln w="19050" cap="flat" cmpd="sng">
            <a:solidFill>
              <a:schemeClr val="dk1"/>
            </a:solidFill>
            <a:prstDash val="solid"/>
            <a:round/>
            <a:headEnd type="none" w="med" len="med"/>
            <a:tailEnd type="none" w="med" len="med"/>
          </a:ln>
        </p:spPr>
      </p:cxnSp>
      <p:sp>
        <p:nvSpPr>
          <p:cNvPr id="799" name="Google Shape;799;p47"/>
          <p:cNvSpPr/>
          <p:nvPr/>
        </p:nvSpPr>
        <p:spPr>
          <a:xfrm>
            <a:off x="402175" y="4531075"/>
            <a:ext cx="236700" cy="236700"/>
          </a:xfrm>
          <a:prstGeom prst="plaqu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7"/>
          <p:cNvSpPr/>
          <p:nvPr/>
        </p:nvSpPr>
        <p:spPr>
          <a:xfrm>
            <a:off x="4107057" y="517703"/>
            <a:ext cx="929886" cy="529019"/>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7"/>
          <p:cNvSpPr/>
          <p:nvPr/>
        </p:nvSpPr>
        <p:spPr>
          <a:xfrm rot="5400000">
            <a:off x="1464475" y="11130"/>
            <a:ext cx="447600" cy="1669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rot="5400000">
            <a:off x="1464475" y="-120575"/>
            <a:ext cx="447600" cy="1669500"/>
          </a:xfrm>
          <a:prstGeom prst="ellipse">
            <a:avLst/>
          </a:prstGeom>
          <a:no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7"/>
          <p:cNvSpPr/>
          <p:nvPr/>
        </p:nvSpPr>
        <p:spPr>
          <a:xfrm rot="-2547602">
            <a:off x="1604507" y="867554"/>
            <a:ext cx="167537" cy="16753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7"/>
          <p:cNvSpPr/>
          <p:nvPr/>
        </p:nvSpPr>
        <p:spPr>
          <a:xfrm rot="-795714" flipH="1">
            <a:off x="1223345" y="3743333"/>
            <a:ext cx="929860" cy="529004"/>
          </a:xfrm>
          <a:custGeom>
            <a:avLst/>
            <a:gdLst/>
            <a:ahLst/>
            <a:cxnLst/>
            <a:rect l="l" t="t" r="r" b="b"/>
            <a:pathLst>
              <a:path w="57730" h="32843" extrusionOk="0">
                <a:moveTo>
                  <a:pt x="47788" y="0"/>
                </a:moveTo>
                <a:cubicBezTo>
                  <a:pt x="47731" y="0"/>
                  <a:pt x="46720" y="1189"/>
                  <a:pt x="45487" y="3050"/>
                </a:cubicBezTo>
                <a:cubicBezTo>
                  <a:pt x="44393" y="4695"/>
                  <a:pt x="42220" y="6622"/>
                  <a:pt x="41610" y="7148"/>
                </a:cubicBezTo>
                <a:lnTo>
                  <a:pt x="41610" y="7148"/>
                </a:lnTo>
                <a:cubicBezTo>
                  <a:pt x="41653" y="7177"/>
                  <a:pt x="41694" y="7213"/>
                  <a:pt x="41729" y="7257"/>
                </a:cubicBezTo>
                <a:lnTo>
                  <a:pt x="41729" y="7257"/>
                </a:lnTo>
                <a:cubicBezTo>
                  <a:pt x="43612" y="5855"/>
                  <a:pt x="45428" y="3296"/>
                  <a:pt x="45604" y="3036"/>
                </a:cubicBezTo>
                <a:cubicBezTo>
                  <a:pt x="45785" y="2768"/>
                  <a:pt x="47775" y="120"/>
                  <a:pt x="47790" y="5"/>
                </a:cubicBezTo>
                <a:cubicBezTo>
                  <a:pt x="47790" y="2"/>
                  <a:pt x="47790" y="0"/>
                  <a:pt x="47788" y="0"/>
                </a:cubicBezTo>
                <a:close/>
                <a:moveTo>
                  <a:pt x="42029" y="8193"/>
                </a:moveTo>
                <a:lnTo>
                  <a:pt x="42029" y="8193"/>
                </a:lnTo>
                <a:cubicBezTo>
                  <a:pt x="42057" y="8257"/>
                  <a:pt x="42071" y="8328"/>
                  <a:pt x="42083" y="8398"/>
                </a:cubicBezTo>
                <a:lnTo>
                  <a:pt x="42083" y="8398"/>
                </a:lnTo>
                <a:cubicBezTo>
                  <a:pt x="43208" y="8446"/>
                  <a:pt x="46066" y="8724"/>
                  <a:pt x="46579" y="8792"/>
                </a:cubicBezTo>
                <a:cubicBezTo>
                  <a:pt x="46724" y="8812"/>
                  <a:pt x="46879" y="8849"/>
                  <a:pt x="47036" y="8898"/>
                </a:cubicBezTo>
                <a:lnTo>
                  <a:pt x="47036" y="8898"/>
                </a:lnTo>
                <a:cubicBezTo>
                  <a:pt x="47124" y="8895"/>
                  <a:pt x="47212" y="8893"/>
                  <a:pt x="47302" y="8890"/>
                </a:cubicBezTo>
                <a:lnTo>
                  <a:pt x="47302" y="8890"/>
                </a:lnTo>
                <a:cubicBezTo>
                  <a:pt x="47588" y="8977"/>
                  <a:pt x="47855" y="9075"/>
                  <a:pt x="48087" y="9185"/>
                </a:cubicBezTo>
                <a:lnTo>
                  <a:pt x="48087" y="9185"/>
                </a:lnTo>
                <a:cubicBezTo>
                  <a:pt x="48872" y="9148"/>
                  <a:pt x="49677" y="9121"/>
                  <a:pt x="50414" y="9121"/>
                </a:cubicBezTo>
                <a:cubicBezTo>
                  <a:pt x="51186" y="9121"/>
                  <a:pt x="51885" y="9151"/>
                  <a:pt x="52410" y="9229"/>
                </a:cubicBezTo>
                <a:cubicBezTo>
                  <a:pt x="53576" y="9401"/>
                  <a:pt x="54208" y="9492"/>
                  <a:pt x="54487" y="9492"/>
                </a:cubicBezTo>
                <a:cubicBezTo>
                  <a:pt x="54707" y="9492"/>
                  <a:pt x="54709" y="9435"/>
                  <a:pt x="54582" y="9316"/>
                </a:cubicBezTo>
                <a:cubicBezTo>
                  <a:pt x="54500" y="9236"/>
                  <a:pt x="52597" y="8847"/>
                  <a:pt x="50053" y="8847"/>
                </a:cubicBezTo>
                <a:cubicBezTo>
                  <a:pt x="50039" y="8847"/>
                  <a:pt x="50024" y="8847"/>
                  <a:pt x="50010" y="8847"/>
                </a:cubicBezTo>
                <a:cubicBezTo>
                  <a:pt x="49116" y="8848"/>
                  <a:pt x="48164" y="8867"/>
                  <a:pt x="47302" y="8890"/>
                </a:cubicBezTo>
                <a:lnTo>
                  <a:pt x="47302" y="8890"/>
                </a:lnTo>
                <a:cubicBezTo>
                  <a:pt x="46094" y="8525"/>
                  <a:pt x="44553" y="8361"/>
                  <a:pt x="43901" y="8317"/>
                </a:cubicBezTo>
                <a:cubicBezTo>
                  <a:pt x="43278" y="8276"/>
                  <a:pt x="42447" y="8221"/>
                  <a:pt x="42029" y="8193"/>
                </a:cubicBezTo>
                <a:close/>
                <a:moveTo>
                  <a:pt x="48087" y="9185"/>
                </a:moveTo>
                <a:lnTo>
                  <a:pt x="48087" y="9185"/>
                </a:lnTo>
                <a:cubicBezTo>
                  <a:pt x="47997" y="9190"/>
                  <a:pt x="47906" y="9194"/>
                  <a:pt x="47816" y="9199"/>
                </a:cubicBezTo>
                <a:lnTo>
                  <a:pt x="47816" y="9199"/>
                </a:lnTo>
                <a:cubicBezTo>
                  <a:pt x="48024" y="9291"/>
                  <a:pt x="48204" y="9378"/>
                  <a:pt x="48331" y="9436"/>
                </a:cubicBezTo>
                <a:cubicBezTo>
                  <a:pt x="48686" y="9602"/>
                  <a:pt x="49312" y="10153"/>
                  <a:pt x="49456" y="10173"/>
                </a:cubicBezTo>
                <a:cubicBezTo>
                  <a:pt x="49463" y="10174"/>
                  <a:pt x="49469" y="10174"/>
                  <a:pt x="49474" y="10174"/>
                </a:cubicBezTo>
                <a:cubicBezTo>
                  <a:pt x="49585" y="10174"/>
                  <a:pt x="49427" y="9970"/>
                  <a:pt x="48346" y="9322"/>
                </a:cubicBezTo>
                <a:cubicBezTo>
                  <a:pt x="48266" y="9275"/>
                  <a:pt x="48180" y="9229"/>
                  <a:pt x="48087" y="9185"/>
                </a:cubicBezTo>
                <a:close/>
                <a:moveTo>
                  <a:pt x="29676" y="11076"/>
                </a:moveTo>
                <a:cubicBezTo>
                  <a:pt x="29676" y="11076"/>
                  <a:pt x="30151" y="12097"/>
                  <a:pt x="30005" y="12101"/>
                </a:cubicBezTo>
                <a:cubicBezTo>
                  <a:pt x="30004" y="12101"/>
                  <a:pt x="30003" y="12101"/>
                  <a:pt x="30003" y="12101"/>
                </a:cubicBezTo>
                <a:cubicBezTo>
                  <a:pt x="29839" y="12101"/>
                  <a:pt x="28171" y="11682"/>
                  <a:pt x="28171" y="11682"/>
                </a:cubicBezTo>
                <a:cubicBezTo>
                  <a:pt x="28302" y="11628"/>
                  <a:pt x="29676" y="11076"/>
                  <a:pt x="29676" y="11076"/>
                </a:cubicBezTo>
                <a:close/>
                <a:moveTo>
                  <a:pt x="30847" y="10564"/>
                </a:moveTo>
                <a:cubicBezTo>
                  <a:pt x="30920" y="10564"/>
                  <a:pt x="30980" y="10573"/>
                  <a:pt x="31015" y="10594"/>
                </a:cubicBezTo>
                <a:cubicBezTo>
                  <a:pt x="31176" y="10688"/>
                  <a:pt x="32328" y="11776"/>
                  <a:pt x="32376" y="11979"/>
                </a:cubicBezTo>
                <a:cubicBezTo>
                  <a:pt x="32424" y="12182"/>
                  <a:pt x="32326" y="12341"/>
                  <a:pt x="32199" y="12374"/>
                </a:cubicBezTo>
                <a:cubicBezTo>
                  <a:pt x="32179" y="12379"/>
                  <a:pt x="32146" y="12381"/>
                  <a:pt x="32105" y="12381"/>
                </a:cubicBezTo>
                <a:cubicBezTo>
                  <a:pt x="31896" y="12381"/>
                  <a:pt x="31471" y="12325"/>
                  <a:pt x="31351" y="12308"/>
                </a:cubicBezTo>
                <a:cubicBezTo>
                  <a:pt x="31207" y="12289"/>
                  <a:pt x="30596" y="12254"/>
                  <a:pt x="30511" y="12169"/>
                </a:cubicBezTo>
                <a:cubicBezTo>
                  <a:pt x="30424" y="12084"/>
                  <a:pt x="30016" y="10926"/>
                  <a:pt x="30084" y="10788"/>
                </a:cubicBezTo>
                <a:cubicBezTo>
                  <a:pt x="30133" y="10684"/>
                  <a:pt x="30579" y="10564"/>
                  <a:pt x="30847" y="10564"/>
                </a:cubicBezTo>
                <a:close/>
                <a:moveTo>
                  <a:pt x="27315" y="12348"/>
                </a:moveTo>
                <a:cubicBezTo>
                  <a:pt x="27569" y="12348"/>
                  <a:pt x="29964" y="12809"/>
                  <a:pt x="30175" y="12836"/>
                </a:cubicBezTo>
                <a:cubicBezTo>
                  <a:pt x="30391" y="12865"/>
                  <a:pt x="28042" y="13556"/>
                  <a:pt x="27536" y="13661"/>
                </a:cubicBezTo>
                <a:cubicBezTo>
                  <a:pt x="27063" y="13757"/>
                  <a:pt x="24554" y="14188"/>
                  <a:pt x="24175" y="14188"/>
                </a:cubicBezTo>
                <a:cubicBezTo>
                  <a:pt x="24150" y="14188"/>
                  <a:pt x="24134" y="14186"/>
                  <a:pt x="24129" y="14182"/>
                </a:cubicBezTo>
                <a:cubicBezTo>
                  <a:pt x="24129" y="14182"/>
                  <a:pt x="25174" y="13539"/>
                  <a:pt x="25623" y="13279"/>
                </a:cubicBezTo>
                <a:cubicBezTo>
                  <a:pt x="26075" y="13022"/>
                  <a:pt x="27194" y="12387"/>
                  <a:pt x="27296" y="12350"/>
                </a:cubicBezTo>
                <a:cubicBezTo>
                  <a:pt x="27299" y="12349"/>
                  <a:pt x="27306" y="12348"/>
                  <a:pt x="27315" y="12348"/>
                </a:cubicBezTo>
                <a:close/>
                <a:moveTo>
                  <a:pt x="27567" y="1011"/>
                </a:moveTo>
                <a:cubicBezTo>
                  <a:pt x="27364" y="1011"/>
                  <a:pt x="27174" y="1085"/>
                  <a:pt x="27215" y="1233"/>
                </a:cubicBezTo>
                <a:cubicBezTo>
                  <a:pt x="27274" y="1446"/>
                  <a:pt x="29294" y="3992"/>
                  <a:pt x="29335" y="4114"/>
                </a:cubicBezTo>
                <a:cubicBezTo>
                  <a:pt x="29377" y="4236"/>
                  <a:pt x="25588" y="4456"/>
                  <a:pt x="25468" y="4467"/>
                </a:cubicBezTo>
                <a:cubicBezTo>
                  <a:pt x="25467" y="4467"/>
                  <a:pt x="25466" y="4467"/>
                  <a:pt x="25465" y="4467"/>
                </a:cubicBezTo>
                <a:cubicBezTo>
                  <a:pt x="25332" y="4467"/>
                  <a:pt x="24286" y="3758"/>
                  <a:pt x="24107" y="3758"/>
                </a:cubicBezTo>
                <a:cubicBezTo>
                  <a:pt x="24106" y="3758"/>
                  <a:pt x="24106" y="3758"/>
                  <a:pt x="24105" y="3758"/>
                </a:cubicBezTo>
                <a:cubicBezTo>
                  <a:pt x="23931" y="3765"/>
                  <a:pt x="22692" y="4736"/>
                  <a:pt x="22602" y="4753"/>
                </a:cubicBezTo>
                <a:cubicBezTo>
                  <a:pt x="22513" y="4770"/>
                  <a:pt x="13751" y="5516"/>
                  <a:pt x="12257" y="7530"/>
                </a:cubicBezTo>
                <a:cubicBezTo>
                  <a:pt x="10761" y="9545"/>
                  <a:pt x="11912" y="10079"/>
                  <a:pt x="14667" y="10420"/>
                </a:cubicBezTo>
                <a:cubicBezTo>
                  <a:pt x="14667" y="10420"/>
                  <a:pt x="13037" y="10508"/>
                  <a:pt x="11252" y="10508"/>
                </a:cubicBezTo>
                <a:cubicBezTo>
                  <a:pt x="9930" y="10508"/>
                  <a:pt x="8524" y="10460"/>
                  <a:pt x="7629" y="10291"/>
                </a:cubicBezTo>
                <a:cubicBezTo>
                  <a:pt x="5524" y="9892"/>
                  <a:pt x="996" y="8668"/>
                  <a:pt x="409" y="8474"/>
                </a:cubicBezTo>
                <a:cubicBezTo>
                  <a:pt x="318" y="8444"/>
                  <a:pt x="255" y="8430"/>
                  <a:pt x="215" y="8430"/>
                </a:cubicBezTo>
                <a:cubicBezTo>
                  <a:pt x="0" y="8430"/>
                  <a:pt x="498" y="8828"/>
                  <a:pt x="1208" y="9048"/>
                </a:cubicBezTo>
                <a:cubicBezTo>
                  <a:pt x="2047" y="9305"/>
                  <a:pt x="7273" y="10561"/>
                  <a:pt x="7616" y="10607"/>
                </a:cubicBezTo>
                <a:cubicBezTo>
                  <a:pt x="7803" y="10633"/>
                  <a:pt x="8959" y="10754"/>
                  <a:pt x="10833" y="10754"/>
                </a:cubicBezTo>
                <a:cubicBezTo>
                  <a:pt x="12380" y="10754"/>
                  <a:pt x="14416" y="10672"/>
                  <a:pt x="16800" y="10387"/>
                </a:cubicBezTo>
                <a:cubicBezTo>
                  <a:pt x="16800" y="10387"/>
                  <a:pt x="22736" y="10089"/>
                  <a:pt x="26905" y="8377"/>
                </a:cubicBezTo>
                <a:lnTo>
                  <a:pt x="26905" y="8377"/>
                </a:lnTo>
                <a:cubicBezTo>
                  <a:pt x="25470" y="8989"/>
                  <a:pt x="17833" y="12357"/>
                  <a:pt x="13858" y="16433"/>
                </a:cubicBezTo>
                <a:cubicBezTo>
                  <a:pt x="13711" y="16584"/>
                  <a:pt x="13763" y="16646"/>
                  <a:pt x="13950" y="16646"/>
                </a:cubicBezTo>
                <a:cubicBezTo>
                  <a:pt x="14883" y="16646"/>
                  <a:pt x="19202" y="15083"/>
                  <a:pt x="19202" y="15083"/>
                </a:cubicBezTo>
                <a:cubicBezTo>
                  <a:pt x="19202" y="15083"/>
                  <a:pt x="20686" y="15186"/>
                  <a:pt x="21418" y="15186"/>
                </a:cubicBezTo>
                <a:cubicBezTo>
                  <a:pt x="21594" y="15186"/>
                  <a:pt x="21726" y="15180"/>
                  <a:pt x="21784" y="15166"/>
                </a:cubicBezTo>
                <a:cubicBezTo>
                  <a:pt x="21787" y="15165"/>
                  <a:pt x="21789" y="15165"/>
                  <a:pt x="21791" y="15165"/>
                </a:cubicBezTo>
                <a:cubicBezTo>
                  <a:pt x="22005" y="15165"/>
                  <a:pt x="16948" y="19681"/>
                  <a:pt x="16286" y="20287"/>
                </a:cubicBezTo>
                <a:cubicBezTo>
                  <a:pt x="15620" y="20898"/>
                  <a:pt x="15420" y="20871"/>
                  <a:pt x="15413" y="21133"/>
                </a:cubicBezTo>
                <a:cubicBezTo>
                  <a:pt x="15409" y="21395"/>
                  <a:pt x="9624" y="26244"/>
                  <a:pt x="8767" y="26974"/>
                </a:cubicBezTo>
                <a:cubicBezTo>
                  <a:pt x="7912" y="27705"/>
                  <a:pt x="3591" y="30767"/>
                  <a:pt x="3650" y="30776"/>
                </a:cubicBezTo>
                <a:cubicBezTo>
                  <a:pt x="3650" y="30776"/>
                  <a:pt x="3651" y="30776"/>
                  <a:pt x="3651" y="30776"/>
                </a:cubicBezTo>
                <a:cubicBezTo>
                  <a:pt x="3721" y="30776"/>
                  <a:pt x="6804" y="28779"/>
                  <a:pt x="7677" y="28139"/>
                </a:cubicBezTo>
                <a:cubicBezTo>
                  <a:pt x="8551" y="27500"/>
                  <a:pt x="15280" y="21698"/>
                  <a:pt x="15618" y="21569"/>
                </a:cubicBezTo>
                <a:cubicBezTo>
                  <a:pt x="15956" y="21441"/>
                  <a:pt x="21265" y="16206"/>
                  <a:pt x="21608" y="15844"/>
                </a:cubicBezTo>
                <a:cubicBezTo>
                  <a:pt x="21948" y="15482"/>
                  <a:pt x="22371" y="15159"/>
                  <a:pt x="22646" y="15050"/>
                </a:cubicBezTo>
                <a:cubicBezTo>
                  <a:pt x="22923" y="14943"/>
                  <a:pt x="23821" y="14771"/>
                  <a:pt x="24683" y="14655"/>
                </a:cubicBezTo>
                <a:cubicBezTo>
                  <a:pt x="25542" y="14538"/>
                  <a:pt x="29218" y="13866"/>
                  <a:pt x="29863" y="13632"/>
                </a:cubicBezTo>
                <a:lnTo>
                  <a:pt x="30507" y="13397"/>
                </a:lnTo>
                <a:cubicBezTo>
                  <a:pt x="30507" y="13397"/>
                  <a:pt x="32755" y="21395"/>
                  <a:pt x="32819" y="21783"/>
                </a:cubicBezTo>
                <a:cubicBezTo>
                  <a:pt x="32884" y="22171"/>
                  <a:pt x="34985" y="28228"/>
                  <a:pt x="35645" y="29598"/>
                </a:cubicBezTo>
                <a:cubicBezTo>
                  <a:pt x="36306" y="30970"/>
                  <a:pt x="36860" y="31834"/>
                  <a:pt x="37235" y="32087"/>
                </a:cubicBezTo>
                <a:cubicBezTo>
                  <a:pt x="37581" y="32320"/>
                  <a:pt x="38603" y="32843"/>
                  <a:pt x="39001" y="32843"/>
                </a:cubicBezTo>
                <a:cubicBezTo>
                  <a:pt x="39035" y="32843"/>
                  <a:pt x="39065" y="32839"/>
                  <a:pt x="39089" y="32830"/>
                </a:cubicBezTo>
                <a:cubicBezTo>
                  <a:pt x="39395" y="32726"/>
                  <a:pt x="37510" y="31773"/>
                  <a:pt x="37325" y="31631"/>
                </a:cubicBezTo>
                <a:cubicBezTo>
                  <a:pt x="37142" y="31489"/>
                  <a:pt x="35687" y="29282"/>
                  <a:pt x="35067" y="27391"/>
                </a:cubicBezTo>
                <a:cubicBezTo>
                  <a:pt x="34448" y="25502"/>
                  <a:pt x="33390" y="21657"/>
                  <a:pt x="33353" y="21506"/>
                </a:cubicBezTo>
                <a:cubicBezTo>
                  <a:pt x="33314" y="21356"/>
                  <a:pt x="30725" y="13076"/>
                  <a:pt x="30725" y="13076"/>
                </a:cubicBezTo>
                <a:cubicBezTo>
                  <a:pt x="30725" y="13076"/>
                  <a:pt x="32012" y="13046"/>
                  <a:pt x="32339" y="13002"/>
                </a:cubicBezTo>
                <a:cubicBezTo>
                  <a:pt x="32666" y="12958"/>
                  <a:pt x="32976" y="12592"/>
                  <a:pt x="33229" y="12450"/>
                </a:cubicBezTo>
                <a:cubicBezTo>
                  <a:pt x="33248" y="12439"/>
                  <a:pt x="33267" y="12434"/>
                  <a:pt x="33287" y="12434"/>
                </a:cubicBezTo>
                <a:cubicBezTo>
                  <a:pt x="33526" y="12434"/>
                  <a:pt x="33796" y="13171"/>
                  <a:pt x="34058" y="13233"/>
                </a:cubicBezTo>
                <a:cubicBezTo>
                  <a:pt x="34071" y="13236"/>
                  <a:pt x="34084" y="13238"/>
                  <a:pt x="34097" y="13238"/>
                </a:cubicBezTo>
                <a:cubicBezTo>
                  <a:pt x="34350" y="13238"/>
                  <a:pt x="34464" y="12630"/>
                  <a:pt x="34642" y="12350"/>
                </a:cubicBezTo>
                <a:cubicBezTo>
                  <a:pt x="34814" y="12075"/>
                  <a:pt x="35013" y="11604"/>
                  <a:pt x="35195" y="11604"/>
                </a:cubicBezTo>
                <a:cubicBezTo>
                  <a:pt x="35209" y="11604"/>
                  <a:pt x="35224" y="11607"/>
                  <a:pt x="35238" y="11613"/>
                </a:cubicBezTo>
                <a:cubicBezTo>
                  <a:pt x="35429" y="11696"/>
                  <a:pt x="35768" y="12441"/>
                  <a:pt x="36038" y="12594"/>
                </a:cubicBezTo>
                <a:cubicBezTo>
                  <a:pt x="36308" y="12747"/>
                  <a:pt x="41120" y="12958"/>
                  <a:pt x="41456" y="13061"/>
                </a:cubicBezTo>
                <a:cubicBezTo>
                  <a:pt x="41794" y="13163"/>
                  <a:pt x="45607" y="16679"/>
                  <a:pt x="45873" y="16863"/>
                </a:cubicBezTo>
                <a:cubicBezTo>
                  <a:pt x="46141" y="17044"/>
                  <a:pt x="51877" y="17523"/>
                  <a:pt x="52924" y="17547"/>
                </a:cubicBezTo>
                <a:cubicBezTo>
                  <a:pt x="53772" y="17567"/>
                  <a:pt x="55308" y="17737"/>
                  <a:pt x="56303" y="17737"/>
                </a:cubicBezTo>
                <a:cubicBezTo>
                  <a:pt x="56536" y="17737"/>
                  <a:pt x="56740" y="17727"/>
                  <a:pt x="56898" y="17704"/>
                </a:cubicBezTo>
                <a:cubicBezTo>
                  <a:pt x="57729" y="17582"/>
                  <a:pt x="57450" y="17486"/>
                  <a:pt x="56874" y="17438"/>
                </a:cubicBezTo>
                <a:cubicBezTo>
                  <a:pt x="56299" y="17390"/>
                  <a:pt x="54082" y="17384"/>
                  <a:pt x="53478" y="17332"/>
                </a:cubicBezTo>
                <a:cubicBezTo>
                  <a:pt x="52872" y="17279"/>
                  <a:pt x="46592" y="16725"/>
                  <a:pt x="46346" y="16605"/>
                </a:cubicBezTo>
                <a:cubicBezTo>
                  <a:pt x="46100" y="16483"/>
                  <a:pt x="41903" y="12566"/>
                  <a:pt x="41624" y="12472"/>
                </a:cubicBezTo>
                <a:cubicBezTo>
                  <a:pt x="41345" y="12376"/>
                  <a:pt x="36644" y="11975"/>
                  <a:pt x="36415" y="11975"/>
                </a:cubicBezTo>
                <a:cubicBezTo>
                  <a:pt x="36414" y="11975"/>
                  <a:pt x="36414" y="11975"/>
                  <a:pt x="36413" y="11975"/>
                </a:cubicBezTo>
                <a:cubicBezTo>
                  <a:pt x="36210" y="11975"/>
                  <a:pt x="36167" y="11650"/>
                  <a:pt x="36260" y="11604"/>
                </a:cubicBezTo>
                <a:cubicBezTo>
                  <a:pt x="36354" y="11558"/>
                  <a:pt x="37004" y="11266"/>
                  <a:pt x="36956" y="10764"/>
                </a:cubicBezTo>
                <a:cubicBezTo>
                  <a:pt x="36906" y="10263"/>
                  <a:pt x="37920" y="10311"/>
                  <a:pt x="38466" y="8635"/>
                </a:cubicBezTo>
                <a:cubicBezTo>
                  <a:pt x="38466" y="8635"/>
                  <a:pt x="38573" y="8604"/>
                  <a:pt x="38704" y="8604"/>
                </a:cubicBezTo>
                <a:cubicBezTo>
                  <a:pt x="38851" y="8604"/>
                  <a:pt x="39028" y="8644"/>
                  <a:pt x="39113" y="8810"/>
                </a:cubicBezTo>
                <a:cubicBezTo>
                  <a:pt x="39275" y="9124"/>
                  <a:pt x="39013" y="9554"/>
                  <a:pt x="39746" y="9739"/>
                </a:cubicBezTo>
                <a:cubicBezTo>
                  <a:pt x="39940" y="9789"/>
                  <a:pt x="40125" y="9808"/>
                  <a:pt x="40297" y="9808"/>
                </a:cubicBezTo>
                <a:cubicBezTo>
                  <a:pt x="40775" y="9808"/>
                  <a:pt x="41162" y="9659"/>
                  <a:pt x="41430" y="9589"/>
                </a:cubicBezTo>
                <a:cubicBezTo>
                  <a:pt x="41792" y="9490"/>
                  <a:pt x="42906" y="9436"/>
                  <a:pt x="44193" y="9405"/>
                </a:cubicBezTo>
                <a:cubicBezTo>
                  <a:pt x="44812" y="9391"/>
                  <a:pt x="46254" y="9278"/>
                  <a:pt x="47816" y="9199"/>
                </a:cubicBezTo>
                <a:lnTo>
                  <a:pt x="47816" y="9199"/>
                </a:lnTo>
                <a:cubicBezTo>
                  <a:pt x="47578" y="9092"/>
                  <a:pt x="47304" y="8980"/>
                  <a:pt x="47036" y="8898"/>
                </a:cubicBezTo>
                <a:lnTo>
                  <a:pt x="47036" y="8898"/>
                </a:lnTo>
                <a:cubicBezTo>
                  <a:pt x="45548" y="8941"/>
                  <a:pt x="44392" y="8995"/>
                  <a:pt x="44392" y="8995"/>
                </a:cubicBezTo>
                <a:cubicBezTo>
                  <a:pt x="44392" y="8995"/>
                  <a:pt x="43994" y="8567"/>
                  <a:pt x="43470" y="8567"/>
                </a:cubicBezTo>
                <a:cubicBezTo>
                  <a:pt x="43447" y="8567"/>
                  <a:pt x="43423" y="8568"/>
                  <a:pt x="43399" y="8570"/>
                </a:cubicBezTo>
                <a:cubicBezTo>
                  <a:pt x="43011" y="8599"/>
                  <a:pt x="42594" y="8723"/>
                  <a:pt x="42347" y="8723"/>
                </a:cubicBezTo>
                <a:cubicBezTo>
                  <a:pt x="42239" y="8723"/>
                  <a:pt x="42163" y="8699"/>
                  <a:pt x="42136" y="8633"/>
                </a:cubicBezTo>
                <a:cubicBezTo>
                  <a:pt x="42109" y="8565"/>
                  <a:pt x="42098" y="8482"/>
                  <a:pt x="42083" y="8398"/>
                </a:cubicBezTo>
                <a:lnTo>
                  <a:pt x="42083" y="8398"/>
                </a:lnTo>
                <a:cubicBezTo>
                  <a:pt x="41976" y="8393"/>
                  <a:pt x="41884" y="8390"/>
                  <a:pt x="41811" y="8390"/>
                </a:cubicBezTo>
                <a:cubicBezTo>
                  <a:pt x="41753" y="8390"/>
                  <a:pt x="41707" y="8392"/>
                  <a:pt x="41676" y="8395"/>
                </a:cubicBezTo>
                <a:lnTo>
                  <a:pt x="41763" y="8175"/>
                </a:lnTo>
                <a:cubicBezTo>
                  <a:pt x="41763" y="8175"/>
                  <a:pt x="41864" y="8182"/>
                  <a:pt x="42029" y="8193"/>
                </a:cubicBezTo>
                <a:lnTo>
                  <a:pt x="42029" y="8193"/>
                </a:lnTo>
                <a:cubicBezTo>
                  <a:pt x="41982" y="8088"/>
                  <a:pt x="41900" y="8001"/>
                  <a:pt x="41731" y="7966"/>
                </a:cubicBezTo>
                <a:cubicBezTo>
                  <a:pt x="41334" y="7883"/>
                  <a:pt x="41561" y="7711"/>
                  <a:pt x="41561" y="7711"/>
                </a:cubicBezTo>
                <a:cubicBezTo>
                  <a:pt x="41561" y="7711"/>
                  <a:pt x="41960" y="7560"/>
                  <a:pt x="41737" y="7268"/>
                </a:cubicBezTo>
                <a:cubicBezTo>
                  <a:pt x="41735" y="7264"/>
                  <a:pt x="41732" y="7261"/>
                  <a:pt x="41729" y="7257"/>
                </a:cubicBezTo>
                <a:lnTo>
                  <a:pt x="41729" y="7257"/>
                </a:lnTo>
                <a:cubicBezTo>
                  <a:pt x="41680" y="7294"/>
                  <a:pt x="41631" y="7329"/>
                  <a:pt x="41582" y="7364"/>
                </a:cubicBezTo>
                <a:lnTo>
                  <a:pt x="41447" y="7287"/>
                </a:lnTo>
                <a:cubicBezTo>
                  <a:pt x="41447" y="7287"/>
                  <a:pt x="41506" y="7238"/>
                  <a:pt x="41610" y="7148"/>
                </a:cubicBezTo>
                <a:lnTo>
                  <a:pt x="41610" y="7148"/>
                </a:lnTo>
                <a:cubicBezTo>
                  <a:pt x="41456" y="7045"/>
                  <a:pt x="41268" y="7028"/>
                  <a:pt x="41160" y="7028"/>
                </a:cubicBezTo>
                <a:cubicBezTo>
                  <a:pt x="41105" y="7028"/>
                  <a:pt x="41070" y="7032"/>
                  <a:pt x="41070" y="7032"/>
                </a:cubicBezTo>
                <a:cubicBezTo>
                  <a:pt x="41070" y="7032"/>
                  <a:pt x="40928" y="6520"/>
                  <a:pt x="40273" y="6520"/>
                </a:cubicBezTo>
                <a:cubicBezTo>
                  <a:pt x="40198" y="6520"/>
                  <a:pt x="40116" y="6527"/>
                  <a:pt x="40027" y="6542"/>
                </a:cubicBezTo>
                <a:cubicBezTo>
                  <a:pt x="39235" y="6676"/>
                  <a:pt x="39230" y="6966"/>
                  <a:pt x="39061" y="6966"/>
                </a:cubicBezTo>
                <a:cubicBezTo>
                  <a:pt x="39046" y="6966"/>
                  <a:pt x="39029" y="6963"/>
                  <a:pt x="39011" y="6958"/>
                </a:cubicBezTo>
                <a:cubicBezTo>
                  <a:pt x="38786" y="6899"/>
                  <a:pt x="39035" y="5913"/>
                  <a:pt x="38437" y="5366"/>
                </a:cubicBezTo>
                <a:cubicBezTo>
                  <a:pt x="37955" y="4922"/>
                  <a:pt x="35913" y="3831"/>
                  <a:pt x="33861" y="3831"/>
                </a:cubicBezTo>
                <a:cubicBezTo>
                  <a:pt x="33380" y="3831"/>
                  <a:pt x="32899" y="3891"/>
                  <a:pt x="32437" y="4033"/>
                </a:cubicBezTo>
                <a:cubicBezTo>
                  <a:pt x="32437" y="4033"/>
                  <a:pt x="32032" y="3888"/>
                  <a:pt x="31270" y="3888"/>
                </a:cubicBezTo>
                <a:cubicBezTo>
                  <a:pt x="30976" y="3888"/>
                  <a:pt x="30628" y="3910"/>
                  <a:pt x="30230" y="3970"/>
                </a:cubicBezTo>
                <a:cubicBezTo>
                  <a:pt x="30230" y="3970"/>
                  <a:pt x="28073" y="1145"/>
                  <a:pt x="27824" y="1054"/>
                </a:cubicBezTo>
                <a:cubicBezTo>
                  <a:pt x="27748" y="1025"/>
                  <a:pt x="27656" y="1011"/>
                  <a:pt x="27567" y="10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7"/>
          <p:cNvSpPr txBox="1">
            <a:spLocks noGrp="1"/>
          </p:cNvSpPr>
          <p:nvPr>
            <p:ph type="subTitle" idx="3"/>
          </p:nvPr>
        </p:nvSpPr>
        <p:spPr>
          <a:xfrm>
            <a:off x="6095800" y="592975"/>
            <a:ext cx="2734200" cy="34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August 20th</a:t>
            </a:r>
            <a:endParaRPr/>
          </a:p>
        </p:txBody>
      </p:sp>
      <p:sp>
        <p:nvSpPr>
          <p:cNvPr id="806" name="Google Shape;806;p47"/>
          <p:cNvSpPr/>
          <p:nvPr/>
        </p:nvSpPr>
        <p:spPr>
          <a:xfrm>
            <a:off x="397368" y="1315063"/>
            <a:ext cx="406200" cy="406200"/>
          </a:xfrm>
          <a:prstGeom prst="plaqu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48"/>
          <p:cNvSpPr txBox="1">
            <a:spLocks noGrp="1"/>
          </p:cNvSpPr>
          <p:nvPr>
            <p:ph type="title"/>
          </p:nvPr>
        </p:nvSpPr>
        <p:spPr>
          <a:xfrm>
            <a:off x="720000" y="3915700"/>
            <a:ext cx="77040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Reduced No of Traps with WNV (2007 &amp; 2009)</a:t>
            </a:r>
            <a:endParaRPr sz="2200"/>
          </a:p>
        </p:txBody>
      </p:sp>
      <p:pic>
        <p:nvPicPr>
          <p:cNvPr id="813" name="Google Shape;813;p48"/>
          <p:cNvPicPr preferRelativeResize="0"/>
          <p:nvPr/>
        </p:nvPicPr>
        <p:blipFill>
          <a:blip r:embed="rId3">
            <a:alphaModFix/>
          </a:blip>
          <a:stretch>
            <a:fillRect/>
          </a:stretch>
        </p:blipFill>
        <p:spPr>
          <a:xfrm>
            <a:off x="1614838" y="304800"/>
            <a:ext cx="5914330" cy="3610900"/>
          </a:xfrm>
          <a:prstGeom prst="rect">
            <a:avLst/>
          </a:prstGeom>
          <a:noFill/>
          <a:ln>
            <a:noFill/>
          </a:ln>
        </p:spPr>
      </p:pic>
      <p:sp>
        <p:nvSpPr>
          <p:cNvPr id="814" name="Google Shape;814;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Diseases Awareness on World Mosquito by Slidesgo">
  <a:themeElements>
    <a:clrScheme name="Simple Light">
      <a:dk1>
        <a:srgbClr val="191919"/>
      </a:dk1>
      <a:lt1>
        <a:srgbClr val="F1EFEC"/>
      </a:lt1>
      <a:dk2>
        <a:srgbClr val="B7B7B7"/>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2600</Words>
  <Application>Microsoft Office PowerPoint</Application>
  <PresentationFormat>On-screen Show (16:9)</PresentationFormat>
  <Paragraphs>355</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Open Sans</vt:lpstr>
      <vt:lpstr>Urbanist</vt:lpstr>
      <vt:lpstr>Courier New</vt:lpstr>
      <vt:lpstr>Bebas Neue</vt:lpstr>
      <vt:lpstr>Abril Fatface</vt:lpstr>
      <vt:lpstr>Roboto</vt:lpstr>
      <vt:lpstr>Arial</vt:lpstr>
      <vt:lpstr>Diseases Awareness on World Mosquito by Slidesgo</vt:lpstr>
      <vt:lpstr>Fighting  West Nile Virus</vt:lpstr>
      <vt:lpstr>Content</vt:lpstr>
      <vt:lpstr>Background and  Outside Research</vt:lpstr>
      <vt:lpstr>Predicting the presence of West Nile Virus (WNV)</vt:lpstr>
      <vt:lpstr>Background</vt:lpstr>
      <vt:lpstr>Peak Season</vt:lpstr>
      <vt:lpstr>Mosquito Activity</vt:lpstr>
      <vt:lpstr>Exploratory Data Analysis</vt:lpstr>
      <vt:lpstr>Reduced No of Traps with WNV (2007 &amp; 2009)</vt:lpstr>
      <vt:lpstr>Proliferation of  WNV in 2013 (2011 &amp; 2013)</vt:lpstr>
      <vt:lpstr>Top 12 NumMosquitos &amp; WNV Present</vt:lpstr>
      <vt:lpstr>Pipiens &amp; Restuans Carry WNV</vt:lpstr>
      <vt:lpstr>Mosquitos Data by Month</vt:lpstr>
      <vt:lpstr>Mosquitos Data by Month</vt:lpstr>
      <vt:lpstr>Mosquitos Data by Month</vt:lpstr>
      <vt:lpstr>High Heat Level, Low Mos!</vt:lpstr>
      <vt:lpstr>High Precipitate, High Mos!</vt:lpstr>
      <vt:lpstr>Spray conducted on 9 days in  2011 and 2013</vt:lpstr>
      <vt:lpstr>Limited Effects from Spraying</vt:lpstr>
      <vt:lpstr>Limited Effects from Spraying</vt:lpstr>
      <vt:lpstr>Modelling &amp; Evaluation</vt:lpstr>
      <vt:lpstr>Models used</vt:lpstr>
      <vt:lpstr>Modelling process </vt:lpstr>
      <vt:lpstr>Model comparison</vt:lpstr>
      <vt:lpstr>Model comparison</vt:lpstr>
      <vt:lpstr>Predict WNV challenge</vt:lpstr>
      <vt:lpstr>Day Duration</vt:lpstr>
      <vt:lpstr>Tempera -ture</vt:lpstr>
      <vt:lpstr>Cost Benefit Analysis, Recommendations &amp; Conclusion</vt:lpstr>
      <vt:lpstr>Zenivex: US$332</vt:lpstr>
      <vt:lpstr>Benefit Analysis</vt:lpstr>
      <vt:lpstr>Recommendations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Fighting  West Nile Virus</dc:title>
  <cp:lastModifiedBy>Hao Han Cheong</cp:lastModifiedBy>
  <cp:revision>1</cp:revision>
  <dcterms:modified xsi:type="dcterms:W3CDTF">2022-08-15T00:24:05Z</dcterms:modified>
</cp:coreProperties>
</file>